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_rels/.rels" ContentType="application/vnd.openxmlformats-package.relationships+xml"/>
  <Override PartName="/customXml/item1.xml" ContentType="application/xml"/>
  <Override PartName="/customXml/itemProps1.xml" ContentType="application/vnd.openxmlformats-officedocument.customXmlProperties+xml"/>
  <Override PartName="/customXml/item2.xml" ContentType="application/xml"/>
  <Override PartName="/customXml/_rels/item3.xml.rels" ContentType="application/vnd.openxmlformats-package.relationships+xml"/>
  <Override PartName="/customXml/_rels/item2.xml.rels" ContentType="application/vnd.openxmlformats-package.relationships+xml"/>
  <Override PartName="/customXml/_rels/item1.xml.rels" ContentType="application/vnd.openxmlformats-package.relationships+xml"/>
  <Override PartName="/customXml/itemProps2.xml" ContentType="application/vnd.openxmlformats-officedocument.customXmlProperties+xml"/>
  <Override PartName="/customXml/item3.xml" ContentType="application/xml"/>
  <Override PartName="/customXml/itemProps3.xml" ContentType="application/vnd.openxmlformats-officedocument.customXmlProperties+xml"/>
  <Override PartName="/ppt/presentation.xml" ContentType="application/vnd.openxmlformats-officedocument.presentationml.presentation.main+xml"/>
  <Override PartName="/ppt/slideMasters/_rels/slideMaster9.xml.rels" ContentType="application/vnd.openxmlformats-package.relationships+xml"/>
  <Override PartName="/ppt/slideMasters/_rels/slideMaster8.xml.rels" ContentType="application/vnd.openxmlformats-package.relationships+xml"/>
  <Override PartName="/ppt/slideMasters/_rels/slideMaster7.xml.rels" ContentType="application/vnd.openxmlformats-package.relationships+xml"/>
  <Override PartName="/ppt/slideMasters/_rels/slideMaster6.xml.rels" ContentType="application/vnd.openxmlformats-package.relationships+xml"/>
  <Override PartName="/ppt/slideMasters/_rels/slideMaster5.xml.rels" ContentType="application/vnd.openxmlformats-package.relationships+xml"/>
  <Override PartName="/ppt/slideMasters/_rels/slideMaster2.xml.rels" ContentType="application/vnd.openxmlformats-package.relationships+xml"/>
  <Override PartName="/ppt/slideMasters/_rels/slideMaster4.xml.rels" ContentType="application/vnd.openxmlformats-package.relationships+xml"/>
  <Override PartName="/ppt/slideMasters/_rels/slideMaster1.xml.rels" ContentType="application/vnd.openxmlformats-package.relationships+xml"/>
  <Override PartName="/ppt/slideMasters/_rels/slideMaster3.xml.rels" ContentType="application/vnd.openxmlformats-package.relationship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theme/theme10.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_rels/notesSlide32.xml.rels" ContentType="application/vnd.openxmlformats-package.relationships+xml"/>
  <Override PartName="/ppt/notesSlides/_rels/notesSlide15.xml.rels" ContentType="application/vnd.openxmlformats-package.relationships+xml"/>
  <Override PartName="/ppt/notesSlides/_rels/notesSlide19.xml.rels" ContentType="application/vnd.openxmlformats-package.relationships+xml"/>
  <Override PartName="/ppt/notesSlides/_rels/notesSlide13.xml.rels" ContentType="application/vnd.openxmlformats-package.relationships+xml"/>
  <Override PartName="/ppt/notesSlides/_rels/notesSlide18.xml.rels" ContentType="application/vnd.openxmlformats-package.relationships+xml"/>
  <Override PartName="/ppt/notesSlides/_rels/notesSlide17.xml.rels" ContentType="application/vnd.openxmlformats-package.relationships+xml"/>
  <Override PartName="/ppt/notesSlides/_rels/notesSlide11.xml.rels" ContentType="application/vnd.openxmlformats-package.relationships+xml"/>
  <Override PartName="/ppt/notesSlides/_rels/notesSlide16.xml.rels" ContentType="application/vnd.openxmlformats-package.relationships+xml"/>
  <Override PartName="/ppt/notesSlides/_rels/notesSlide23.xml.rels" ContentType="application/vnd.openxmlformats-package.relationships+xml"/>
  <Override PartName="/ppt/notesSlides/_rels/notesSlide3.xml.rels" ContentType="application/vnd.openxmlformats-package.relationships+xml"/>
  <Override PartName="/ppt/notesSlides/_rels/notesSlide27.xml.rels" ContentType="application/vnd.openxmlformats-package.relationships+xml"/>
  <Override PartName="/ppt/notesSlides/_rels/notesSlide21.xml.rels" ContentType="application/vnd.openxmlformats-package.relationships+xml"/>
  <Override PartName="/ppt/notesSlides/_rels/notesSlide8.xml.rels" ContentType="application/vnd.openxmlformats-package.relationships+xml"/>
  <Override PartName="/ppt/notesSlides/notesSlide32.xml" ContentType="application/vnd.openxmlformats-officedocument.presentationml.notesSlide+xml"/>
  <Override PartName="/ppt/notesSlides/notesSlide18.xml" ContentType="application/vnd.openxmlformats-officedocument.presentationml.notesSlide+xml"/>
  <Override PartName="/ppt/notesSlides/notesSlide16.xml" ContentType="application/vnd.openxmlformats-officedocument.presentationml.notesSlide+xml"/>
  <Override PartName="/ppt/notesSlides/notesSlide27.xml" ContentType="application/vnd.openxmlformats-officedocument.presentationml.notesSlide+xml"/>
  <Override PartName="/ppt/notesSlides/notesSlide15.xml" ContentType="application/vnd.openxmlformats-officedocument.presentationml.notesSlide+xml"/>
  <Override PartName="/ppt/notesSlides/notesSlide13.xml" ContentType="application/vnd.openxmlformats-officedocument.presentationml.notesSlide+xml"/>
  <Override PartName="/ppt/notesSlides/notesSlide23.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8.xml" ContentType="application/vnd.openxmlformats-officedocument.presentationml.notesSlide+xml"/>
  <Override PartName="/ppt/notesSlides/notesSlide19.xml" ContentType="application/vnd.openxmlformats-officedocument.presentationml.notesSlide+xml"/>
  <Override PartName="/ppt/notesSlides/notesSlide21.xml" ContentType="application/vnd.openxmlformats-officedocument.presentationml.notesSlide+xml"/>
  <Override PartName="/ppt/notesSlides/notesSlide3.xml" ContentType="application/vnd.openxmlformats-officedocument.presentationml.notesSlide+xml"/>
  <Override PartName="/ppt/_rels/presentation.xml.rels" ContentType="application/vnd.openxmlformats-package.relationships+xml"/>
  <Override PartName="/ppt/media/image123.png" ContentType="image/png"/>
  <Override PartName="/ppt/media/image122.png" ContentType="image/png"/>
  <Override PartName="/ppt/media/image121.png" ContentType="image/png"/>
  <Override PartName="/ppt/media/image116.png" ContentType="image/png"/>
  <Override PartName="/ppt/media/image115.png" ContentType="image/png"/>
  <Override PartName="/ppt/media/image114.png" ContentType="image/png"/>
  <Override PartName="/ppt/media/image113.png" ContentType="image/png"/>
  <Override PartName="/ppt/media/image112.png" ContentType="image/png"/>
  <Override PartName="/ppt/media/image111.png" ContentType="image/png"/>
  <Override PartName="/ppt/media/image106.png" ContentType="image/png"/>
  <Override PartName="/ppt/media/image105.png" ContentType="image/png"/>
  <Override PartName="/ppt/media/image104.png" ContentType="image/png"/>
  <Override PartName="/ppt/media/image103.png" ContentType="image/png"/>
  <Override PartName="/ppt/media/image102.png" ContentType="image/png"/>
  <Override PartName="/ppt/media/image101.png" ContentType="image/png"/>
  <Override PartName="/ppt/media/image99.png" ContentType="image/png"/>
  <Override PartName="/ppt/media/image98.png" ContentType="image/png"/>
  <Override PartName="/ppt/media/image97.png" ContentType="image/png"/>
  <Override PartName="/ppt/media/image29.png" ContentType="image/png"/>
  <Override PartName="/ppt/media/image5.png" ContentType="image/png"/>
  <Override PartName="/ppt/media/image35.png" ContentType="image/png"/>
  <Override PartName="/ppt/media/image107.png" ContentType="image/png"/>
  <Override PartName="/ppt/media/image10.png" ContentType="image/png"/>
  <Override PartName="/ppt/media/image6.png" ContentType="image/png"/>
  <Override PartName="/ppt/media/image18.png" ContentType="image/png"/>
  <Override PartName="/ppt/media/image86.png" ContentType="image/png"/>
  <Override PartName="/ppt/media/image36.png" ContentType="image/png"/>
  <Override PartName="/ppt/media/image108.png" ContentType="image/png"/>
  <Override PartName="/ppt/media/image11.png" ContentType="image/png"/>
  <Override PartName="/ppt/media/hdphoto1.wdp" ContentType="image/vnd.ms-photo"/>
  <Override PartName="/ppt/media/image9.png" ContentType="image/png"/>
  <Override PartName="/ppt/media/image31.png" ContentType="image/png"/>
  <Override PartName="/ppt/media/image128.png" ContentType="image/png"/>
  <Override PartName="/ppt/media/image48.png" ContentType="image/png"/>
  <Override PartName="/ppt/media/image7.png" ContentType="image/png"/>
  <Override PartName="/ppt/media/image37.png" ContentType="image/png"/>
  <Override PartName="/ppt/media/image109.png" ContentType="image/png"/>
  <Override PartName="/ppt/media/image32.png" ContentType="image/png"/>
  <Override PartName="/ppt/media/hdphoto2.wdp" ContentType="image/vnd.ms-photo"/>
  <Override PartName="/ppt/media/image129.png" ContentType="image/png"/>
  <Override PartName="/ppt/media/image127.png" ContentType="image/png"/>
  <Override PartName="/ppt/media/image30.png" ContentType="image/png"/>
  <Override PartName="/ppt/media/image8.png" ContentType="image/png"/>
  <Override PartName="/ppt/media/image17.png" ContentType="image/png"/>
  <Override PartName="/ppt/media/image85.png" ContentType="image/png"/>
  <Override PartName="/ppt/media/image38.png" ContentType="image/png"/>
  <Override PartName="/ppt/media/image1.png" ContentType="image/png"/>
  <Override PartName="/ppt/media/image33.png" ContentType="image/png"/>
  <Override PartName="/ppt/media/hdphoto3.wdp" ContentType="image/vnd.ms-photo"/>
  <Override PartName="/ppt/media/image40.png" ContentType="image/png"/>
  <Override PartName="/ppt/media/image41.png" ContentType="image/png"/>
  <Override PartName="/ppt/media/image138.png" ContentType="image/png"/>
  <Override PartName="/ppt/media/image47.png" ContentType="image/png"/>
  <Override PartName="/ppt/media/image133.png" ContentType="image/png"/>
  <Override PartName="/ppt/media/image49.png" ContentType="image/png"/>
  <Override PartName="/ppt/media/image135.png" ContentType="image/png"/>
  <Override PartName="/ppt/media/image43.png" ContentType="image/png"/>
  <Override PartName="/ppt/media/image136.png" ContentType="image/png"/>
  <Override PartName="/ppt/media/image130.png" ContentType="image/png"/>
  <Override PartName="/ppt/media/image79.png" ContentType="image/png"/>
  <Override PartName="/ppt/media/image44.png" ContentType="image/png"/>
  <Override PartName="/ppt/media/image132.png" ContentType="image/png"/>
  <Override PartName="/ppt/media/image46.png" ContentType="image/png"/>
  <Override PartName="/ppt/media/image139.png" ContentType="image/png"/>
  <Override PartName="/ppt/media/image42.png" ContentType="image/png"/>
  <Override PartName="/ppt/media/image142.jpeg" ContentType="image/jpeg"/>
  <Override PartName="/ppt/media/image52.png" ContentType="image/png"/>
  <Override PartName="/ppt/media/image51.png" ContentType="image/png"/>
  <Override PartName="/ppt/media/image126.png" ContentType="image/png"/>
  <Override PartName="/ppt/media/image39.png" ContentType="image/png"/>
  <Override PartName="/ppt/media/image125.png" ContentType="image/png"/>
  <Override PartName="/ppt/media/image143.png" ContentType="image/png"/>
  <Override PartName="/ppt/media/image124.jpeg" ContentType="image/jpeg"/>
  <Override PartName="/ppt/media/image50.png" ContentType="image/png"/>
  <Override PartName="/ppt/media/image141.png" ContentType="image/png"/>
  <Override PartName="/ppt/media/image55.png" ContentType="image/png"/>
  <Override PartName="/ppt/media/image140.png" ContentType="image/png"/>
  <Override PartName="/ppt/media/image89.png" ContentType="image/png"/>
  <Override PartName="/ppt/media/image54.png" ContentType="image/png"/>
  <Override PartName="/ppt/media/image53.png" ContentType="image/png"/>
  <Override PartName="/ppt/media/image131.png" ContentType="image/png"/>
  <Override PartName="/ppt/media/image45.png" ContentType="image/png"/>
  <Override PartName="/ppt/media/image34.png" ContentType="image/png"/>
  <Override PartName="/ppt/media/hdphoto4.wdp" ContentType="image/vnd.ms-photo"/>
  <Override PartName="/ppt/media/image4.png" ContentType="image/png"/>
  <Override PartName="/ppt/media/image84.png" ContentType="image/png"/>
  <Override PartName="/ppt/media/image16.png" ContentType="image/png"/>
  <Override PartName="/ppt/media/image13.png" ContentType="image/png"/>
  <Override PartName="/ppt/media/image81.png" ContentType="image/png"/>
  <Override PartName="/ppt/media/image3.png" ContentType="image/png"/>
  <Override PartName="/ppt/media/image83.png" ContentType="image/png"/>
  <Override PartName="/ppt/media/image15.png" ContentType="image/png"/>
  <Override PartName="/ppt/media/image12.png" ContentType="image/png"/>
  <Override PartName="/ppt/media/image80.png" ContentType="image/png"/>
  <Override PartName="/ppt/media/image73.png" ContentType="image/png"/>
  <Override PartName="/ppt/media/image137.jpeg" ContentType="image/jpeg"/>
  <Override PartName="/ppt/media/image94.png" ContentType="image/png"/>
  <Override PartName="/ppt/media/image26.png" ContentType="image/png"/>
  <Override PartName="/ppt/media/image2.png" ContentType="image/png"/>
  <Override PartName="/ppt/media/image82.png" ContentType="image/png"/>
  <Override PartName="/ppt/media/image14.png" ContentType="image/png"/>
  <Override PartName="/ppt/media/image96.png" ContentType="image/png"/>
  <Override PartName="/ppt/media/image28.png" ContentType="image/png"/>
  <Override PartName="/ppt/media/image93.png" ContentType="image/png"/>
  <Override PartName="/ppt/media/image25.png" ContentType="image/png"/>
  <Override PartName="/ppt/media/image92.png" ContentType="image/png"/>
  <Override PartName="/ppt/media/image24.png" ContentType="image/png"/>
  <Override PartName="/ppt/media/image20.png" ContentType="image/png"/>
  <Override PartName="/ppt/media/image117.png" ContentType="image/png"/>
  <Override PartName="/ppt/media/image21.png" ContentType="image/png"/>
  <Override PartName="/ppt/media/image118.png" ContentType="image/png"/>
  <Override PartName="/ppt/media/image90.png" ContentType="image/png"/>
  <Override PartName="/ppt/media/image22.png" ContentType="image/png"/>
  <Override PartName="/ppt/media/image119.png" ContentType="image/png"/>
  <Override PartName="/ppt/media/image91.png" ContentType="image/png"/>
  <Override PartName="/ppt/media/image23.png" ContentType="image/png"/>
  <Override PartName="/ppt/media/image56.png" ContentType="image/png"/>
  <Override PartName="/ppt/media/image57.png" ContentType="image/png"/>
  <Override PartName="/ppt/media/image58.png" ContentType="image/png"/>
  <Override PartName="/ppt/media/image59.png" ContentType="image/png"/>
  <Override PartName="/ppt/media/image110.png" ContentType="image/png"/>
  <Override PartName="/ppt/media/image60.png" ContentType="image/png"/>
  <Override PartName="/ppt/media/image61.png" ContentType="image/png"/>
  <Override PartName="/ppt/media/image62.png" ContentType="image/png"/>
  <Override PartName="/ppt/media/image63.png" ContentType="image/png"/>
  <Override PartName="/ppt/media/image134.jpeg" ContentType="image/jpeg"/>
  <Override PartName="/ppt/media/image64.png" ContentType="image/png"/>
  <Override PartName="/ppt/media/image65.png" ContentType="image/png"/>
  <Override PartName="/ppt/media/image100.jpeg" ContentType="image/jpeg"/>
  <Override PartName="/ppt/media/image66.png" ContentType="image/png"/>
  <Override PartName="/ppt/media/image67.png" ContentType="image/png"/>
  <Override PartName="/ppt/media/image68.png" ContentType="image/png"/>
  <Override PartName="/ppt/media/image69.png" ContentType="image/png"/>
  <Override PartName="/ppt/media/image120.png" ContentType="image/png"/>
  <Override PartName="/ppt/media/image70.png" ContentType="image/png"/>
  <Override PartName="/ppt/media/image71.png" ContentType="image/png"/>
  <Override PartName="/ppt/media/image72.png" ContentType="image/png"/>
  <Override PartName="/ppt/media/image74.png" ContentType="image/png"/>
  <Override PartName="/ppt/media/image75.png" ContentType="image/png"/>
  <Override PartName="/ppt/media/image76.png" ContentType="image/png"/>
  <Override PartName="/ppt/media/image77.png" ContentType="image/png"/>
  <Override PartName="/ppt/media/image78.png" ContentType="image/png"/>
  <Override PartName="/ppt/media/image19.png" ContentType="image/png"/>
  <Override PartName="/ppt/media/image87.png" ContentType="image/png"/>
  <Override PartName="/ppt/media/image88.png" ContentType="image/png"/>
  <Override PartName="/ppt/media/image27.png" ContentType="image/png"/>
  <Override PartName="/ppt/media/image95.png" ContentType="image/png"/>
  <Override PartName="/ppt/slideLayouts/_rels/slideLayout18.xml.rels" ContentType="application/vnd.openxmlformats-package.relationships+xml"/>
  <Override PartName="/ppt/slideLayouts/_rels/slideLayout22.xml.rels" ContentType="application/vnd.openxmlformats-package.relationships+xml"/>
  <Override PartName="/ppt/slideLayouts/_rels/slideLayout57.xml.rels" ContentType="application/vnd.openxmlformats-package.relationships+xml"/>
  <Override PartName="/ppt/slideLayouts/_rels/slideLayout61.xml.rels" ContentType="application/vnd.openxmlformats-package.relationships+xml"/>
  <Override PartName="/ppt/slideLayouts/_rels/slideLayout20.xml.rels" ContentType="application/vnd.openxmlformats-package.relationships+xml"/>
  <Override PartName="/ppt/slideLayouts/_rels/slideLayout16.xml.rels" ContentType="application/vnd.openxmlformats-package.relationships+xml"/>
  <Override PartName="/ppt/slideLayouts/_rels/slideLayout21.xml.rels" ContentType="application/vnd.openxmlformats-package.relationships+xml"/>
  <Override PartName="/ppt/slideLayouts/_rels/slideLayout17.xml.rels" ContentType="application/vnd.openxmlformats-package.relationships+xml"/>
  <Override PartName="/ppt/slideLayouts/_rels/slideLayout1.xml.rels" ContentType="application/vnd.openxmlformats-package.relationships+xml"/>
  <Override PartName="/ppt/slideLayouts/_rels/slideLayout15.xml.rels" ContentType="application/vnd.openxmlformats-package.relationships+xml"/>
  <Override PartName="/ppt/slideLayouts/_rels/slideLayout28.xml.rels" ContentType="application/vnd.openxmlformats-package.relationships+xml"/>
  <Override PartName="/ppt/slideLayouts/_rels/slideLayout14.xml.rels" ContentType="application/vnd.openxmlformats-package.relationships+xml"/>
  <Override PartName="/ppt/slideLayouts/_rels/slideLayout89.xml.rels" ContentType="application/vnd.openxmlformats-package.relationships+xml"/>
  <Override PartName="/ppt/slideLayouts/_rels/slideLayout29.xml.rels" ContentType="application/vnd.openxmlformats-package.relationships+xml"/>
  <Override PartName="/ppt/slideLayouts/_rels/slideLayout33.xml.rels" ContentType="application/vnd.openxmlformats-package.relationships+xml"/>
  <Override PartName="/ppt/slideLayouts/_rels/slideLayout62.xml.rels" ContentType="application/vnd.openxmlformats-package.relationships+xml"/>
  <Override PartName="/ppt/slideLayouts/_rels/slideLayout68.xml.rels" ContentType="application/vnd.openxmlformats-package.relationships+xml"/>
  <Override PartName="/ppt/slideLayouts/_rels/slideLayout72.xml.rels" ContentType="application/vnd.openxmlformats-package.relationships+xml"/>
  <Override PartName="/ppt/slideLayouts/_rels/slideLayout63.xml.rels" ContentType="application/vnd.openxmlformats-package.relationships+xml"/>
  <Override PartName="/ppt/slideLayouts/_rels/slideLayout69.xml.rels" ContentType="application/vnd.openxmlformats-package.relationships+xml"/>
  <Override PartName="/ppt/slideLayouts/_rels/slideLayout73.xml.rels" ContentType="application/vnd.openxmlformats-package.relationships+xml"/>
  <Override PartName="/ppt/slideLayouts/_rels/slideLayout96.xml.rels" ContentType="application/vnd.openxmlformats-package.relationships+xml"/>
  <Override PartName="/ppt/slideLayouts/_rels/slideLayout43.xml.rels" ContentType="application/vnd.openxmlformats-package.relationships+xml"/>
  <Override PartName="/ppt/slideLayouts/_rels/slideLayout97.xml.rels" ContentType="application/vnd.openxmlformats-package.relationships+xml"/>
  <Override PartName="/ppt/slideLayouts/_rels/slideLayout44.xml.rels" ContentType="application/vnd.openxmlformats-package.relationships+xml"/>
  <Override PartName="/ppt/slideLayouts/_rels/slideLayout83.xml.rels" ContentType="application/vnd.openxmlformats-package.relationships+xml"/>
  <Override PartName="/ppt/slideLayouts/_rels/slideLayout79.xml.rels" ContentType="application/vnd.openxmlformats-package.relationships+xml"/>
  <Override PartName="/ppt/slideLayouts/_rels/slideLayout30.xml.rels" ContentType="application/vnd.openxmlformats-package.relationships+xml"/>
  <Override PartName="/ppt/slideLayouts/_rels/slideLayout98.xml.rels" ContentType="application/vnd.openxmlformats-package.relationships+xml"/>
  <Override PartName="/ppt/slideLayouts/_rels/slideLayout45.xml.rels" ContentType="application/vnd.openxmlformats-package.relationships+xml"/>
  <Override PartName="/ppt/slideLayouts/_rels/slideLayout99.xml.rels" ContentType="application/vnd.openxmlformats-package.relationships+xml"/>
  <Override PartName="/ppt/slideLayouts/_rels/slideLayout50.xml.rels" ContentType="application/vnd.openxmlformats-package.relationships+xml"/>
  <Override PartName="/ppt/slideLayouts/_rels/slideLayout85.xml.rels" ContentType="application/vnd.openxmlformats-package.relationships+xml"/>
  <Override PartName="/ppt/slideLayouts/_rels/slideLayout32.xml.rels" ContentType="application/vnd.openxmlformats-package.relationships+xml"/>
  <Override PartName="/ppt/slideLayouts/_rels/slideLayout70.xml.rels" ContentType="application/vnd.openxmlformats-package.relationships+xml"/>
  <Override PartName="/ppt/slideLayouts/_rels/slideLayout66.xml.rels" ContentType="application/vnd.openxmlformats-package.relationships+xml"/>
  <Override PartName="/ppt/slideLayouts/_rels/slideLayout103.xml.rels" ContentType="application/vnd.openxmlformats-package.relationships+xml"/>
  <Override PartName="/ppt/slideLayouts/_rels/slideLayout100.xml.rels" ContentType="application/vnd.openxmlformats-package.relationships+xml"/>
  <Override PartName="/ppt/slideLayouts/_rels/slideLayout106.xml.rels" ContentType="application/vnd.openxmlformats-package.relationships+xml"/>
  <Override PartName="/ppt/slideLayouts/_rels/slideLayout80.xml.rels" ContentType="application/vnd.openxmlformats-package.relationships+xml"/>
  <Override PartName="/ppt/slideLayouts/_rels/slideLayout104.xml.rels" ContentType="application/vnd.openxmlformats-package.relationships+xml"/>
  <Override PartName="/ppt/slideLayouts/_rels/slideLayout52.xml.rels" ContentType="application/vnd.openxmlformats-package.relationships+xml"/>
  <Override PartName="/ppt/slideLayouts/_rels/slideLayout101.xml.rels" ContentType="application/vnd.openxmlformats-package.relationships+xml"/>
  <Override PartName="/ppt/slideLayouts/_rels/slideLayout107.xml.rels" ContentType="application/vnd.openxmlformats-package.relationships+xml"/>
  <Override PartName="/ppt/slideLayouts/_rels/slideLayout81.xml.rels" ContentType="application/vnd.openxmlformats-package.relationships+xml"/>
  <Override PartName="/ppt/slideLayouts/_rels/slideLayout105.xml.rels" ContentType="application/vnd.openxmlformats-package.relationships+xml"/>
  <Override PartName="/ppt/slideLayouts/_rels/slideLayout53.xml.rels" ContentType="application/vnd.openxmlformats-package.relationships+xml"/>
  <Override PartName="/ppt/slideLayouts/_rels/slideLayout58.xml.rels" ContentType="application/vnd.openxmlformats-package.relationships+xml"/>
  <Override PartName="/ppt/slideLayouts/_rels/slideLayout65.xml.rels" ContentType="application/vnd.openxmlformats-package.relationships+xml"/>
  <Override PartName="/ppt/slideLayouts/_rels/slideLayout27.xml.rels" ContentType="application/vnd.openxmlformats-package.relationships+xml"/>
  <Override PartName="/ppt/slideLayouts/_rels/slideLayout36.xml.rels" ContentType="application/vnd.openxmlformats-package.relationships+xml"/>
  <Override PartName="/ppt/slideLayouts/_rels/slideLayout9.xml.rels" ContentType="application/vnd.openxmlformats-package.relationships+xml"/>
  <Override PartName="/ppt/slideLayouts/_rels/slideLayout3.xml.rels" ContentType="application/vnd.openxmlformats-package.relationships+xml"/>
  <Override PartName="/ppt/slideLayouts/_rels/slideLayout47.xml.rels" ContentType="application/vnd.openxmlformats-package.relationships+xml"/>
  <Override PartName="/ppt/slideLayouts/_rels/slideLayout54.xml.rels" ContentType="application/vnd.openxmlformats-package.relationships+xml"/>
  <Override PartName="/ppt/slideLayouts/_rels/slideLayout11.xml.rels" ContentType="application/vnd.openxmlformats-package.relationships+xml"/>
  <Override PartName="/ppt/slideLayouts/_rels/slideLayout26.xml.rels" ContentType="application/vnd.openxmlformats-package.relationships+xml"/>
  <Override PartName="/ppt/slideLayouts/_rels/slideLayout48.xml.rels" ContentType="application/vnd.openxmlformats-package.relationships+xml"/>
  <Override PartName="/ppt/slideLayouts/_rels/slideLayout39.xml.rels" ContentType="application/vnd.openxmlformats-package.relationships+xml"/>
  <Override PartName="/ppt/slideLayouts/_rels/slideLayout55.xml.rels" ContentType="application/vnd.openxmlformats-package.relationships+xml"/>
  <Override PartName="/ppt/slideLayouts/_rels/slideLayout40.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49.xml.rels" ContentType="application/vnd.openxmlformats-package.relationships+xml"/>
  <Override PartName="/ppt/slideLayouts/_rels/slideLayout34.xml.rels" ContentType="application/vnd.openxmlformats-package.relationships+xml"/>
  <Override PartName="/ppt/slideLayouts/_rels/slideLayout41.xml.rels" ContentType="application/vnd.openxmlformats-package.relationships+xml"/>
  <Override PartName="/ppt/slideLayouts/_rels/slideLayout2.xml.rels" ContentType="application/vnd.openxmlformats-package.relationships+xml"/>
  <Override PartName="/ppt/slideLayouts/_rels/slideLayout8.xml.rels" ContentType="application/vnd.openxmlformats-package.relationships+xml"/>
  <Override PartName="/ppt/slideLayouts/_rels/slideLayout42.xml.rels" ContentType="application/vnd.openxmlformats-package.relationships+xml"/>
  <Override PartName="/ppt/slideLayouts/_rels/slideLayout35.xml.rels" ContentType="application/vnd.openxmlformats-package.relationships+xml"/>
  <Override PartName="/ppt/slideLayouts/_rels/slideLayout51.xml.rels" ContentType="application/vnd.openxmlformats-package.relationships+xml"/>
  <Override PartName="/ppt/slideLayouts/_rels/slideLayout46.xml.rels" ContentType="application/vnd.openxmlformats-package.relationships+xml"/>
  <Override PartName="/ppt/slideLayouts/_rels/slideLayout92.xml.rels" ContentType="application/vnd.openxmlformats-package.relationships+xml"/>
  <Override PartName="/ppt/slideLayouts/_rels/slideLayout38.xml.rels" ContentType="application/vnd.openxmlformats-package.relationships+xml"/>
  <Override PartName="/ppt/slideLayouts/_rels/slideLayout19.xml.rels" ContentType="application/vnd.openxmlformats-package.relationships+xml"/>
  <Override PartName="/ppt/slideLayouts/_rels/slideLayout23.xml.rels" ContentType="application/vnd.openxmlformats-package.relationships+xml"/>
  <Override PartName="/ppt/slideLayouts/_rels/slideLayout5.xml.rels" ContentType="application/vnd.openxmlformats-package.relationships+xml"/>
  <Override PartName="/ppt/slideLayouts/_rels/slideLayout37.xml.rels" ContentType="application/vnd.openxmlformats-package.relationships+xml"/>
  <Override PartName="/ppt/slideLayouts/_rels/slideLayout7.xml.rels" ContentType="application/vnd.openxmlformats-package.relationships+xml"/>
  <Override PartName="/ppt/slideLayouts/_rels/slideLayout4.xml.rels" ContentType="application/vnd.openxmlformats-package.relationships+xml"/>
  <Override PartName="/ppt/slideLayouts/_rels/slideLayout6.xml.rels" ContentType="application/vnd.openxmlformats-package.relationships+xml"/>
  <Override PartName="/ppt/slideLayouts/_rels/slideLayout91.xml.rels" ContentType="application/vnd.openxmlformats-package.relationships+xml"/>
  <Override PartName="/ppt/slideLayouts/_rels/slideLayout25.xml.rels" ContentType="application/vnd.openxmlformats-package.relationships+xml"/>
  <Override PartName="/ppt/slideLayouts/_rels/slideLayout90.xml.rels" ContentType="application/vnd.openxmlformats-package.relationships+xml"/>
  <Override PartName="/ppt/slideLayouts/_rels/slideLayout24.xml.rels" ContentType="application/vnd.openxmlformats-package.relationships+xml"/>
  <Override PartName="/ppt/slideLayouts/_rels/slideLayout84.xml.rels" ContentType="application/vnd.openxmlformats-package.relationships+xml"/>
  <Override PartName="/ppt/slideLayouts/_rels/slideLayout31.xml.rels" ContentType="application/vnd.openxmlformats-package.relationships+xml"/>
  <Override PartName="/ppt/slideLayouts/_rels/slideLayout75.xml.rels" ContentType="application/vnd.openxmlformats-package.relationships+xml"/>
  <Override PartName="/ppt/slideLayouts/_rels/slideLayout56.xml.rels" ContentType="application/vnd.openxmlformats-package.relationships+xml"/>
  <Override PartName="/ppt/slideLayouts/_rels/slideLayout60.xml.rels" ContentType="application/vnd.openxmlformats-package.relationships+xml"/>
  <Override PartName="/ppt/slideLayouts/_rels/slideLayout10.xml.rels" ContentType="application/vnd.openxmlformats-package.relationships+xml"/>
  <Override PartName="/ppt/slideLayouts/_rels/slideLayout59.xml.rels" ContentType="application/vnd.openxmlformats-package.relationships+xml"/>
  <Override PartName="/ppt/slideLayouts/_rels/slideLayout76.xml.rels" ContentType="application/vnd.openxmlformats-package.relationships+xml"/>
  <Override PartName="/ppt/slideLayouts/_rels/slideLayout78.xml.rels" ContentType="application/vnd.openxmlformats-package.relationships+xml"/>
  <Override PartName="/ppt/slideLayouts/_rels/slideLayout87.xml.rels" ContentType="application/vnd.openxmlformats-package.relationships+xml"/>
  <Override PartName="/ppt/slideLayouts/_rels/slideLayout94.xml.rels" ContentType="application/vnd.openxmlformats-package.relationships+xml"/>
  <Override PartName="/ppt/slideLayouts/_rels/slideLayout95.xml.rels" ContentType="application/vnd.openxmlformats-package.relationships+xml"/>
  <Override PartName="/ppt/slideLayouts/_rels/slideLayout88.xml.rels" ContentType="application/vnd.openxmlformats-package.relationships+xml"/>
  <Override PartName="/ppt/slideLayouts/_rels/slideLayout64.xml.rels" ContentType="application/vnd.openxmlformats-package.relationships+xml"/>
  <Override PartName="/ppt/slideLayouts/_rels/slideLayout77.xml.rels" ContentType="application/vnd.openxmlformats-package.relationships+xml"/>
  <Override PartName="/ppt/slideLayouts/_rels/slideLayout67.xml.rels" ContentType="application/vnd.openxmlformats-package.relationships+xml"/>
  <Override PartName="/ppt/slideLayouts/_rels/slideLayout71.xml.rels" ContentType="application/vnd.openxmlformats-package.relationships+xml"/>
  <Override PartName="/ppt/slideLayouts/_rels/slideLayout86.xml.rels" ContentType="application/vnd.openxmlformats-package.relationships+xml"/>
  <Override PartName="/ppt/slideLayouts/_rels/slideLayout93.xml.rels" ContentType="application/vnd.openxmlformats-package.relationships+xml"/>
  <Override PartName="/ppt/slideLayouts/_rels/slideLayout82.xml.rels" ContentType="application/vnd.openxmlformats-package.relationships+xml"/>
  <Override PartName="/ppt/slideLayouts/_rels/slideLayout108.xml.rels" ContentType="application/vnd.openxmlformats-package.relationships+xml"/>
  <Override PartName="/ppt/slideLayouts/_rels/slideLayout102.xml.rels" ContentType="application/vnd.openxmlformats-package.relationships+xml"/>
  <Override PartName="/ppt/slideLayouts/_rels/slideLayout74.xml.rels" ContentType="application/vnd.openxmlformats-package.relationships+xml"/>
  <Override PartName="/ppt/slideLayouts/slideLayout56.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52.xml" ContentType="application/vnd.openxmlformats-officedocument.presentationml.slideLayout+xml"/>
  <Override PartName="/ppt/slideLayouts/slideLayout51.xml" ContentType="application/vnd.openxmlformats-officedocument.presentationml.slideLayout+xml"/>
  <Override PartName="/ppt/slideLayouts/slideLayout50.xml" ContentType="application/vnd.openxmlformats-officedocument.presentationml.slideLayout+xml"/>
  <Override PartName="/ppt/slideLayouts/slideLayout46.xml" ContentType="application/vnd.openxmlformats-officedocument.presentationml.slideLayout+xml"/>
  <Override PartName="/ppt/slideLayouts/slideLayout8.xml" ContentType="application/vnd.openxmlformats-officedocument.presentationml.slideLayout+xml"/>
  <Override PartName="/ppt/slideLayouts/slideLayout45.xml" ContentType="application/vnd.openxmlformats-officedocument.presentationml.slideLayout+xml"/>
  <Override PartName="/ppt/slideLayouts/slideLayout7.xml" ContentType="application/vnd.openxmlformats-officedocument.presentationml.slideLayout+xml"/>
  <Override PartName="/ppt/slideLayouts/slideLayout44.xml" ContentType="application/vnd.openxmlformats-officedocument.presentationml.slideLayout+xml"/>
  <Override PartName="/ppt/slideLayouts/slideLayout6.xml" ContentType="application/vnd.openxmlformats-officedocument.presentationml.slideLayout+xml"/>
  <Override PartName="/ppt/slideLayouts/slideLayout43.xml" ContentType="application/vnd.openxmlformats-officedocument.presentationml.slideLayout+xml"/>
  <Override PartName="/ppt/slideLayouts/slideLayout5.xml" ContentType="application/vnd.openxmlformats-officedocument.presentationml.slideLayout+xml"/>
  <Override PartName="/ppt/slideLayouts/slideLayout42.xml" ContentType="application/vnd.openxmlformats-officedocument.presentationml.slideLayout+xml"/>
  <Override PartName="/ppt/slideLayouts/slideLayout4.xml" ContentType="application/vnd.openxmlformats-officedocument.presentationml.slideLayout+xml"/>
  <Override PartName="/ppt/slideLayouts/slideLayout41.xml" ContentType="application/vnd.openxmlformats-officedocument.presentationml.slideLayout+xml"/>
  <Override PartName="/ppt/slideLayouts/slideLayout3.xml" ContentType="application/vnd.openxmlformats-officedocument.presentationml.slideLayout+xml"/>
  <Override PartName="/ppt/slideLayouts/slideLayout40.xml" ContentType="application/vnd.openxmlformats-officedocument.presentationml.slideLayout+xml"/>
  <Override PartName="/ppt/slideLayouts/slideLayout2.xml" ContentType="application/vnd.openxmlformats-officedocument.presentationml.slideLayout+xml"/>
  <Override PartName="/ppt/slideLayouts/slideLayout39.xml" ContentType="application/vnd.openxmlformats-officedocument.presentationml.slideLayout+xml"/>
  <Override PartName="/ppt/slideLayouts/slideLayout38.xml" ContentType="application/vnd.openxmlformats-officedocument.presentationml.slideLayout+xml"/>
  <Override PartName="/ppt/slideLayouts/slideLayout37.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31.xml" ContentType="application/vnd.openxmlformats-officedocument.presentationml.slideLayout+xml"/>
  <Override PartName="/ppt/slideLayouts/slideLayout30.xml" ContentType="application/vnd.openxmlformats-officedocument.presentationml.slideLayout+xml"/>
  <Override PartName="/ppt/slideLayouts/slideLayout13.xml" ContentType="application/vnd.openxmlformats-officedocument.presentationml.slideLayout+xml"/>
  <Override PartName="/ppt/slideLayouts/slideLayout49.xml" ContentType="application/vnd.openxmlformats-officedocument.presentationml.slideLayout+xml"/>
  <Override PartName="/ppt/slideLayouts/slideLayout12.xml" ContentType="application/vnd.openxmlformats-officedocument.presentationml.slideLayout+xml"/>
  <Override PartName="/ppt/slideLayouts/slideLayout48.xml" ContentType="application/vnd.openxmlformats-officedocument.presentationml.slideLayout+xml"/>
  <Override PartName="/ppt/slideLayouts/slideLayout11.xml" ContentType="application/vnd.openxmlformats-officedocument.presentationml.slideLayout+xml"/>
  <Override PartName="/ppt/slideLayouts/slideLayout47.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27.xml" ContentType="application/vnd.openxmlformats-officedocument.presentationml.slideLayout+xml"/>
  <Override PartName="/ppt/slideLayouts/slideLayout92.xml" ContentType="application/vnd.openxmlformats-officedocument.presentationml.slideLayout+xml"/>
  <Override PartName="/ppt/slideLayouts/slideLayout26.xml" ContentType="application/vnd.openxmlformats-officedocument.presentationml.slideLayout+xml"/>
  <Override PartName="/ppt/slideLayouts/slideLayout91.xml" ContentType="application/vnd.openxmlformats-officedocument.presentationml.slideLayout+xml"/>
  <Override PartName="/ppt/slideLayouts/slideLayout25.xml" ContentType="application/vnd.openxmlformats-officedocument.presentationml.slideLayout+xml"/>
  <Override PartName="/ppt/slideLayouts/slideLayout90.xml" ContentType="application/vnd.openxmlformats-officedocument.presentationml.slideLayout+xml"/>
  <Override PartName="/ppt/slideLayouts/slideLayout24.xml" ContentType="application/vnd.openxmlformats-officedocument.presentationml.slideLayout+xml"/>
  <Override PartName="/ppt/slideLayouts/slideLayout23.xml" ContentType="application/vnd.openxmlformats-officedocument.presentationml.slideLayout+xml"/>
  <Override PartName="/ppt/slideLayouts/slideLayout19.xml" ContentType="application/vnd.openxmlformats-officedocument.presentationml.slideLayout+xml"/>
  <Override PartName="/ppt/slideLayouts/slideLayout84.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108.xml" ContentType="application/vnd.openxmlformats-officedocument.presentationml.slideLayout+xml"/>
  <Override PartName="/ppt/slideLayouts/slideLayout95.xml" ContentType="application/vnd.openxmlformats-officedocument.presentationml.slideLayout+xml"/>
  <Override PartName="/ppt/slideLayouts/slideLayout107.xml" ContentType="application/vnd.openxmlformats-officedocument.presentationml.slideLayout+xml"/>
  <Override PartName="/ppt/slideLayouts/slideLayout29.xml" ContentType="application/vnd.openxmlformats-officedocument.presentationml.slideLayout+xml"/>
  <Override PartName="/ppt/slideLayouts/slideLayout94.xml" ContentType="application/vnd.openxmlformats-officedocument.presentationml.slideLayout+xml"/>
  <Override PartName="/ppt/slideLayouts/slideLayout106.xml" ContentType="application/vnd.openxmlformats-officedocument.presentationml.slideLayout+xml"/>
  <Override PartName="/ppt/slideLayouts/slideLayout28.xml" ContentType="application/vnd.openxmlformats-officedocument.presentationml.slideLayout+xml"/>
  <Override PartName="/ppt/slideLayouts/slideLayout93.xml" ContentType="application/vnd.openxmlformats-officedocument.presentationml.slideLayout+xml"/>
  <Override PartName="/ppt/slideLayouts/slideLayout14.xml" ContentType="application/vnd.openxmlformats-officedocument.presentationml.slideLayout+xml"/>
  <Override PartName="/ppt/slideLayouts/slideLayout105.xml" ContentType="application/vnd.openxmlformats-officedocument.presentationml.slideLayout+xml"/>
  <Override PartName="/ppt/slideLayouts/slideLayout99.xml" ContentType="application/vnd.openxmlformats-officedocument.presentationml.slideLayout+xml"/>
  <Override PartName="/ppt/slideLayouts/slideLayout62.xml" ContentType="application/vnd.openxmlformats-officedocument.presentationml.slideLayout+xml"/>
  <Override PartName="/ppt/slideLayouts/slideLayout104.xml" ContentType="application/vnd.openxmlformats-officedocument.presentationml.slideLayout+xml"/>
  <Override PartName="/ppt/slideLayouts/slideLayout98.xml" ContentType="application/vnd.openxmlformats-officedocument.presentationml.slideLayout+xml"/>
  <Override PartName="/ppt/slideLayouts/slideLayout61.xml" ContentType="application/vnd.openxmlformats-officedocument.presentationml.slideLayout+xml"/>
  <Override PartName="/ppt/slideLayouts/slideLayout103.xml" ContentType="application/vnd.openxmlformats-officedocument.presentationml.slideLayout+xml"/>
  <Override PartName="/ppt/slideLayouts/slideLayout97.xml" ContentType="application/vnd.openxmlformats-officedocument.presentationml.slideLayout+xml"/>
  <Override PartName="/ppt/slideLayouts/slideLayout60.xml" ContentType="application/vnd.openxmlformats-officedocument.presentationml.slideLayout+xml"/>
  <Override PartName="/ppt/slideLayouts/slideLayout102.xml" ContentType="application/vnd.openxmlformats-officedocument.presentationml.slideLayout+xml"/>
  <Override PartName="/ppt/slideLayouts/slideLayout96.xml" ContentType="application/vnd.openxmlformats-officedocument.presentationml.slideLayout+xml"/>
  <Override PartName="/ppt/slideLayouts/slideLayout101.xml" ContentType="application/vnd.openxmlformats-officedocument.presentationml.slideLayout+xml"/>
  <Override PartName="/ppt/slideLayouts/slideLayout100.xml" ContentType="application/vnd.openxmlformats-officedocument.presentationml.slideLayout+xml"/>
  <Override PartName="/ppt/slideLayouts/slideLayout69.xml" ContentType="application/vnd.openxmlformats-officedocument.presentationml.slideLayout+xml"/>
  <Override PartName="/ppt/slideLayouts/slideLayout68.xml" ContentType="application/vnd.openxmlformats-officedocument.presentationml.slideLayout+xml"/>
  <Override PartName="/ppt/slideLayouts/slideLayout67.xml" ContentType="application/vnd.openxmlformats-officedocument.presentationml.slideLayout+xml"/>
  <Override PartName="/ppt/slideLayouts/slideLayout66.xml" ContentType="application/vnd.openxmlformats-officedocument.presentationml.slideLayout+xml"/>
  <Override PartName="/ppt/slideLayouts/slideLayout65.xml" ContentType="application/vnd.openxmlformats-officedocument.presentationml.slideLayout+xml"/>
  <Override PartName="/ppt/slideLayouts/slideLayout64.xml" ContentType="application/vnd.openxmlformats-officedocument.presentationml.slideLayout+xml"/>
  <Override PartName="/ppt/slideLayouts/slideLayout63.xml" ContentType="application/vnd.openxmlformats-officedocument.presentationml.slideLayout+xml"/>
  <Override PartName="/ppt/slideLayouts/slideLayout16.xml" ContentType="application/vnd.openxmlformats-officedocument.presentationml.slideLayout+xml"/>
  <Override PartName="/ppt/slideLayouts/slideLayout81.xml" ContentType="application/vnd.openxmlformats-officedocument.presentationml.slideLayout+xml"/>
  <Override PartName="/ppt/slideLayouts/slideLayout15.xml" ContentType="application/vnd.openxmlformats-officedocument.presentationml.slideLayout+xml"/>
  <Override PartName="/ppt/slideLayouts/slideLayout80.xml" ContentType="application/vnd.openxmlformats-officedocument.presentationml.slideLayout+xml"/>
  <Override PartName="/ppt/slideLayouts/slideLayout17.xml" ContentType="application/vnd.openxmlformats-officedocument.presentationml.slideLayout+xml"/>
  <Override PartName="/ppt/slideLayouts/slideLayout82.xml" ContentType="application/vnd.openxmlformats-officedocument.presentationml.slideLayout+xml"/>
  <Override PartName="/ppt/slideLayouts/slideLayout1.xml" ContentType="application/vnd.openxmlformats-officedocument.presentationml.slideLayout+xml"/>
  <Override PartName="/ppt/slideLayouts/slideLayout21.xml" ContentType="application/vnd.openxmlformats-officedocument.presentationml.slideLayout+xml"/>
  <Override PartName="/ppt/slideLayouts/slideLayout58.xml" ContentType="application/vnd.openxmlformats-officedocument.presentationml.slideLayout+xml"/>
  <Override PartName="/ppt/slideLayouts/slideLayout20.xml" ContentType="application/vnd.openxmlformats-officedocument.presentationml.slideLayout+xml"/>
  <Override PartName="/ppt/slideLayouts/slideLayout57.xml" ContentType="application/vnd.openxmlformats-officedocument.presentationml.slideLayout+xml"/>
  <Override PartName="/ppt/slideLayouts/slideLayout18.xml" ContentType="application/vnd.openxmlformats-officedocument.presentationml.slideLayout+xml"/>
  <Override PartName="/ppt/slideLayouts/slideLayout83.xml" ContentType="application/vnd.openxmlformats-officedocument.presentationml.slideLayout+xml"/>
  <Override PartName="/ppt/slideLayouts/slideLayout22.xml" ContentType="application/vnd.openxmlformats-officedocument.presentationml.slideLayout+xml"/>
  <Override PartName="/ppt/slideLayouts/slideLayout59.xml" ContentType="application/vnd.openxmlformats-officedocument.presentationml.slideLayout+xml"/>
  <Override PartName="/ppt/presProps.xml" ContentType="application/vnd.openxmlformats-officedocument.presentationml.presProps+xml"/>
  <Override PartName="/ppt/notesMasters/_rels/notesMaster1.xml.rels" ContentType="application/vnd.openxmlformats-package.relationships+xml"/>
  <Override PartName="/ppt/notesMasters/notesMaster1.xml" ContentType="application/vnd.openxmlformats-officedocument.presentationml.notesMaster+xml"/>
  <Override PartName="/ppt/slides/slide29.xml" ContentType="application/vnd.openxmlformats-officedocument.presentationml.slide+xml"/>
  <Override PartName="/ppt/slides/slide28.xml" ContentType="application/vnd.openxmlformats-officedocument.presentationml.slide+xml"/>
  <Override PartName="/ppt/slides/slide27.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_rels/slide18.xml.rels" ContentType="application/vnd.openxmlformats-package.relationships+xml"/>
  <Override PartName="/ppt/slides/_rels/slide12.xml.rels" ContentType="application/vnd.openxmlformats-package.relationships+xml"/>
  <Override PartName="/ppt/slides/_rels/slide17.xml.rels" ContentType="application/vnd.openxmlformats-package.relationships+xml"/>
  <Override PartName="/ppt/slides/_rels/slide11.xml.rels" ContentType="application/vnd.openxmlformats-package.relationships+xml"/>
  <Override PartName="/ppt/slides/_rels/slide26.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40.xml.rels" ContentType="application/vnd.openxmlformats-package.relationships+xml"/>
  <Override PartName="/ppt/slides/_rels/slide33.xml.rels" ContentType="application/vnd.openxmlformats-package.relationships+xml"/>
  <Override PartName="/ppt/slides/_rels/slide6.xml.rels" ContentType="application/vnd.openxmlformats-package.relationships+xml"/>
  <Override PartName="/ppt/slides/_rels/slide34.xml.rels" ContentType="application/vnd.openxmlformats-package.relationships+xml"/>
  <Override PartName="/ppt/slides/_rels/slide19.xml.rels" ContentType="application/vnd.openxmlformats-package.relationships+xml"/>
  <Override PartName="/ppt/slides/_rels/slide13.xml.rels" ContentType="application/vnd.openxmlformats-package.relationships+xml"/>
  <Override PartName="/ppt/slides/_rels/slide29.xml.rels" ContentType="application/vnd.openxmlformats-package.relationships+xml"/>
  <Override PartName="/ppt/slides/_rels/slide14.xml.rels" ContentType="application/vnd.openxmlformats-package.relationships+xml"/>
  <Override PartName="/ppt/slides/_rels/slide30.xml.rels" ContentType="application/vnd.openxmlformats-package.relationships+xml"/>
  <Override PartName="/ppt/slides/_rels/slide23.xml.rels" ContentType="application/vnd.openxmlformats-package.relationships+xml"/>
  <Override PartName="/ppt/slides/_rels/slide38.xml.rels" ContentType="application/vnd.openxmlformats-package.relationships+xml"/>
  <Override PartName="/ppt/slides/_rels/slide37.xml.rels" ContentType="application/vnd.openxmlformats-package.relationships+xml"/>
  <Override PartName="/ppt/slides/_rels/slide22.xml.rels" ContentType="application/vnd.openxmlformats-package.relationships+xml"/>
  <Override PartName="/ppt/slides/_rels/slide3.xml.rels" ContentType="application/vnd.openxmlformats-package.relationships+xml"/>
  <Override PartName="/ppt/slides/_rels/slide9.xml.rels" ContentType="application/vnd.openxmlformats-package.relationships+xml"/>
  <Override PartName="/ppt/slides/_rels/slide28.xml.rels" ContentType="application/vnd.openxmlformats-package.relationships+xml"/>
  <Override PartName="/ppt/slides/_rels/slide24.xml.rels" ContentType="application/vnd.openxmlformats-package.relationships+xml"/>
  <Override PartName="/ppt/slides/_rels/slide39.xml.rels" ContentType="application/vnd.openxmlformats-package.relationships+xml"/>
  <Override PartName="/ppt/slides/_rels/slide31.xml.rels" ContentType="application/vnd.openxmlformats-package.relationships+xml"/>
  <Override PartName="/ppt/slides/_rels/slide15.xml.rels" ContentType="application/vnd.openxmlformats-package.relationships+xml"/>
  <Override PartName="/ppt/slides/_rels/slide21.xml.rels" ContentType="application/vnd.openxmlformats-package.relationships+xml"/>
  <Override PartName="/ppt/slides/_rels/slide36.xml.rels" ContentType="application/vnd.openxmlformats-package.relationships+xml"/>
  <Override PartName="/ppt/slides/_rels/slide27.xml.rels" ContentType="application/vnd.openxmlformats-package.relationships+xml"/>
  <Override PartName="/ppt/slides/_rels/slide2.xml.rels" ContentType="application/vnd.openxmlformats-package.relationships+xml"/>
  <Override PartName="/ppt/slides/_rels/slide8.xml.rels" ContentType="application/vnd.openxmlformats-package.relationships+xml"/>
  <Override PartName="/ppt/slides/_rels/slide25.xml.rels" ContentType="application/vnd.openxmlformats-package.relationships+xml"/>
  <Override PartName="/ppt/slides/_rels/slide10.xml.rels" ContentType="application/vnd.openxmlformats-package.relationships+xml"/>
  <Override PartName="/ppt/slides/_rels/slide32.xml.rels" ContentType="application/vnd.openxmlformats-package.relationships+xml"/>
  <Override PartName="/ppt/slides/_rels/slide16.xml.rels" ContentType="application/vnd.openxmlformats-package.relationships+xml"/>
  <Override PartName="/ppt/slides/_rels/slide20.xml.rels" ContentType="application/vnd.openxmlformats-package.relationships+xml"/>
  <Override PartName="/ppt/slides/_rels/slide35.xml.rels" ContentType="application/vnd.openxmlformats-package.relationships+xml"/>
  <Override PartName="/ppt/slides/_rels/slide1.xml.rels" ContentType="application/vnd.openxmlformats-package.relationships+xml"/>
  <Override PartName="/ppt/slides/_rels/slide7.xml.rels" ContentType="application/vnd.openxmlformats-package.relationships+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9.xml" ContentType="application/vnd.openxmlformats-officedocument.presentationml.slide+xml"/>
  <Override PartName="/ppt/slides/slide12.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13.xml" ContentType="application/vnd.openxmlformats-officedocument.presentationml.slide+xml"/>
  <Override PartName="/ppt/slides/slide37.xml" ContentType="application/vnd.openxmlformats-officedocument.presentationml.slide+xml"/>
  <Override PartName="/ppt/slides/slide1.xml" ContentType="application/vnd.openxmlformats-officedocument.presentationml.slide+xml"/>
  <Override PartName="/ppt/slides/slide38.xml" ContentType="application/vnd.openxmlformats-officedocument.presentationml.slide+xml"/>
  <Override PartName="/ppt/slides/slide2.xml" ContentType="application/vnd.openxmlformats-officedocument.presentationml.slide+xml"/>
  <Override PartName="/ppt/slides/slide39.xml" ContentType="application/vnd.openxmlformats-officedocument.presentationml.slide+xml"/>
  <Override PartName="/ppt/slides/slide3.xml" ContentType="application/vnd.openxmlformats-officedocument.presentationml.slide+xml"/>
  <Override PartName="/ppt/slides/slide11.xml" ContentType="application/vnd.openxmlformats-officedocument.presentationml.slide+xml"/>
  <Override PartName="/ppt/slides/slide8.xml" ContentType="application/vnd.openxmlformats-officedocument.presentationml.slide+xml"/>
  <Override PartName="/ppt/slides/slide10.xml" ContentType="application/vnd.openxmlformats-officedocument.presentationml.slide+xml"/>
  <Override PartName="/ppt/slides/slide7.xml" ContentType="application/vnd.openxmlformats-officedocument.presentationml.slide+xml"/>
  <Override PartName="/ppt/slides/slide6.xml" ContentType="application/vnd.openxmlformats-officedocument.presentationml.slide+xml"/>
  <Override PartName="/ppt/slides/slide40.xml" ContentType="application/vnd.openxmlformats-officedocument.presentationml.slide+xml"/>
  <Override PartName="/ppt/slides/slide5.xml" ContentType="application/vnd.openxmlformats-officedocument.presentationml.slide+xml"/>
  <Override PartName="/ppt/slides/slide4.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customXml" Target="../customXml/item1.xml"/><Relationship Id="rId5" Type="http://schemas.openxmlformats.org/officeDocument/2006/relationships/customXml" Target="../customXml/item2.xml"/><Relationship Id="rId6" Type="http://schemas.openxmlformats.org/officeDocument/2006/relationships/customXml" Target="../customXml/item3.xml"/><Relationship Id="rId7"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 id="2147483674" r:id="rId4"/>
    <p:sldMasterId id="2147483687" r:id="rId5"/>
    <p:sldMasterId id="2147483700" r:id="rId6"/>
    <p:sldMasterId id="2147483713" r:id="rId7"/>
    <p:sldMasterId id="2147483726" r:id="rId8"/>
    <p:sldMasterId id="2147483739" r:id="rId9"/>
    <p:sldMasterId id="2147483752" r:id="rId10"/>
  </p:sldMasterIdLst>
  <p:notesMasterIdLst>
    <p:notesMasterId r:id="rId11"/>
  </p:notesMasterIdLst>
  <p:sldIdLst>
    <p:sldId id="256" r:id="rId12"/>
    <p:sldId id="257" r:id="rId13"/>
    <p:sldId id="258" r:id="rId14"/>
    <p:sldId id="259" r:id="rId15"/>
    <p:sldId id="260" r:id="rId16"/>
    <p:sldId id="261" r:id="rId17"/>
    <p:sldId id="262" r:id="rId18"/>
    <p:sldId id="263" r:id="rId19"/>
    <p:sldId id="264" r:id="rId20"/>
    <p:sldId id="265" r:id="rId21"/>
    <p:sldId id="266" r:id="rId22"/>
    <p:sldId id="267" r:id="rId23"/>
    <p:sldId id="268" r:id="rId24"/>
    <p:sldId id="269" r:id="rId25"/>
    <p:sldId id="270" r:id="rId26"/>
    <p:sldId id="271" r:id="rId27"/>
    <p:sldId id="272" r:id="rId28"/>
    <p:sldId id="273" r:id="rId29"/>
    <p:sldId id="274" r:id="rId30"/>
    <p:sldId id="275" r:id="rId31"/>
    <p:sldId id="276" r:id="rId32"/>
    <p:sldId id="277" r:id="rId33"/>
    <p:sldId id="278" r:id="rId34"/>
    <p:sldId id="279" r:id="rId35"/>
    <p:sldId id="280" r:id="rId36"/>
    <p:sldId id="281" r:id="rId37"/>
    <p:sldId id="282" r:id="rId38"/>
    <p:sldId id="283" r:id="rId39"/>
    <p:sldId id="284" r:id="rId40"/>
    <p:sldId id="285" r:id="rId41"/>
    <p:sldId id="286" r:id="rId42"/>
    <p:sldId id="287" r:id="rId43"/>
    <p:sldId id="288" r:id="rId44"/>
    <p:sldId id="289" r:id="rId45"/>
    <p:sldId id="290" r:id="rId46"/>
    <p:sldId id="291" r:id="rId47"/>
    <p:sldId id="292" r:id="rId48"/>
    <p:sldId id="293" r:id="rId49"/>
    <p:sldId id="294" r:id="rId50"/>
    <p:sldId id="295" r:id="rId51"/>
  </p:sldIdLst>
  <p:sldSz cx="9144000" cy="5143500"/>
  <p:notesSz cx="6858000" cy="9144000"/>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ationPr>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Master" Target="slideMasters/slideMaster3.xml"/><Relationship Id="rId5" Type="http://schemas.openxmlformats.org/officeDocument/2006/relationships/slideMaster" Target="slideMasters/slideMaster4.xml"/><Relationship Id="rId6" Type="http://schemas.openxmlformats.org/officeDocument/2006/relationships/slideMaster" Target="slideMasters/slideMaster5.xml"/><Relationship Id="rId7" Type="http://schemas.openxmlformats.org/officeDocument/2006/relationships/slideMaster" Target="slideMasters/slideMaster6.xml"/><Relationship Id="rId8" Type="http://schemas.openxmlformats.org/officeDocument/2006/relationships/slideMaster" Target="slideMasters/slideMaster7.xml"/><Relationship Id="rId9" Type="http://schemas.openxmlformats.org/officeDocument/2006/relationships/slideMaster" Target="slideMasters/slideMaster8.xml"/><Relationship Id="rId10" Type="http://schemas.openxmlformats.org/officeDocument/2006/relationships/slideMaster" Target="slideMasters/slideMaster9.xml"/><Relationship Id="rId11" Type="http://schemas.openxmlformats.org/officeDocument/2006/relationships/notesMaster" Target="notesMasters/notesMaster1.xml"/><Relationship Id="rId12" Type="http://schemas.openxmlformats.org/officeDocument/2006/relationships/slide" Target="slides/slide1.xml"/><Relationship Id="rId13" Type="http://schemas.openxmlformats.org/officeDocument/2006/relationships/slide" Target="slides/slide2.xml"/><Relationship Id="rId14" Type="http://schemas.openxmlformats.org/officeDocument/2006/relationships/slide" Target="slides/slide3.xml"/><Relationship Id="rId15" Type="http://schemas.openxmlformats.org/officeDocument/2006/relationships/slide" Target="slides/slide4.xml"/><Relationship Id="rId16" Type="http://schemas.openxmlformats.org/officeDocument/2006/relationships/slide" Target="slides/slide5.xml"/><Relationship Id="rId17" Type="http://schemas.openxmlformats.org/officeDocument/2006/relationships/slide" Target="slides/slide6.xml"/><Relationship Id="rId18" Type="http://schemas.openxmlformats.org/officeDocument/2006/relationships/slide" Target="slides/slide7.xml"/><Relationship Id="rId19" Type="http://schemas.openxmlformats.org/officeDocument/2006/relationships/slide" Target="slides/slide8.xml"/><Relationship Id="rId20" Type="http://schemas.openxmlformats.org/officeDocument/2006/relationships/slide" Target="slides/slide9.xml"/><Relationship Id="rId21" Type="http://schemas.openxmlformats.org/officeDocument/2006/relationships/slide" Target="slides/slide10.xml"/><Relationship Id="rId22" Type="http://schemas.openxmlformats.org/officeDocument/2006/relationships/slide" Target="slides/slide11.xml"/><Relationship Id="rId23" Type="http://schemas.openxmlformats.org/officeDocument/2006/relationships/slide" Target="slides/slide12.xml"/><Relationship Id="rId24" Type="http://schemas.openxmlformats.org/officeDocument/2006/relationships/slide" Target="slides/slide13.xml"/><Relationship Id="rId25" Type="http://schemas.openxmlformats.org/officeDocument/2006/relationships/slide" Target="slides/slide14.xml"/><Relationship Id="rId26" Type="http://schemas.openxmlformats.org/officeDocument/2006/relationships/slide" Target="slides/slide15.xml"/><Relationship Id="rId27" Type="http://schemas.openxmlformats.org/officeDocument/2006/relationships/slide" Target="slides/slide16.xml"/><Relationship Id="rId28" Type="http://schemas.openxmlformats.org/officeDocument/2006/relationships/slide" Target="slides/slide17.xml"/><Relationship Id="rId29" Type="http://schemas.openxmlformats.org/officeDocument/2006/relationships/slide" Target="slides/slide18.xml"/><Relationship Id="rId30" Type="http://schemas.openxmlformats.org/officeDocument/2006/relationships/slide" Target="slides/slide19.xml"/><Relationship Id="rId31" Type="http://schemas.openxmlformats.org/officeDocument/2006/relationships/slide" Target="slides/slide20.xml"/><Relationship Id="rId32" Type="http://schemas.openxmlformats.org/officeDocument/2006/relationships/slide" Target="slides/slide21.xml"/><Relationship Id="rId33" Type="http://schemas.openxmlformats.org/officeDocument/2006/relationships/slide" Target="slides/slide22.xml"/><Relationship Id="rId34" Type="http://schemas.openxmlformats.org/officeDocument/2006/relationships/slide" Target="slides/slide23.xml"/><Relationship Id="rId35" Type="http://schemas.openxmlformats.org/officeDocument/2006/relationships/slide" Target="slides/slide24.xml"/><Relationship Id="rId36" Type="http://schemas.openxmlformats.org/officeDocument/2006/relationships/slide" Target="slides/slide25.xml"/><Relationship Id="rId37" Type="http://schemas.openxmlformats.org/officeDocument/2006/relationships/slide" Target="slides/slide26.xml"/><Relationship Id="rId38" Type="http://schemas.openxmlformats.org/officeDocument/2006/relationships/slide" Target="slides/slide27.xml"/><Relationship Id="rId39" Type="http://schemas.openxmlformats.org/officeDocument/2006/relationships/slide" Target="slides/slide28.xml"/><Relationship Id="rId40" Type="http://schemas.openxmlformats.org/officeDocument/2006/relationships/slide" Target="slides/slide29.xml"/><Relationship Id="rId41" Type="http://schemas.openxmlformats.org/officeDocument/2006/relationships/slide" Target="slides/slide30.xml"/><Relationship Id="rId42" Type="http://schemas.openxmlformats.org/officeDocument/2006/relationships/slide" Target="slides/slide31.xml"/><Relationship Id="rId43" Type="http://schemas.openxmlformats.org/officeDocument/2006/relationships/slide" Target="slides/slide32.xml"/><Relationship Id="rId44" Type="http://schemas.openxmlformats.org/officeDocument/2006/relationships/slide" Target="slides/slide33.xml"/><Relationship Id="rId45" Type="http://schemas.openxmlformats.org/officeDocument/2006/relationships/slide" Target="slides/slide34.xml"/><Relationship Id="rId46" Type="http://schemas.openxmlformats.org/officeDocument/2006/relationships/slide" Target="slides/slide35.xml"/><Relationship Id="rId47" Type="http://schemas.openxmlformats.org/officeDocument/2006/relationships/slide" Target="slides/slide36.xml"/><Relationship Id="rId48" Type="http://schemas.openxmlformats.org/officeDocument/2006/relationships/slide" Target="slides/slide37.xml"/><Relationship Id="rId49" Type="http://schemas.openxmlformats.org/officeDocument/2006/relationships/slide" Target="slides/slide38.xml"/><Relationship Id="rId50" Type="http://schemas.openxmlformats.org/officeDocument/2006/relationships/slide" Target="slides/slide39.xml"/><Relationship Id="rId51" Type="http://schemas.openxmlformats.org/officeDocument/2006/relationships/slide" Target="slides/slide40.xml"/><Relationship Id="rId52" Type="http://schemas.openxmlformats.org/officeDocument/2006/relationships/presProps" Target="presProps.xml"/>
</Relationships>
</file>

<file path=ppt/notesMasters/_rels/notesMaster1.xml.rels><?xml version="1.0" encoding="UTF-8"?>
<Relationships xmlns="http://schemas.openxmlformats.org/package/2006/relationships"><Relationship Id="rId1" Type="http://schemas.openxmlformats.org/officeDocument/2006/relationships/theme" Target="../theme/theme10.xml"/>
</Relationships>
</file>

<file path=ppt/notesMasters/notesMaster1.xml><?xml version="1.0" encoding="utf-8"?>
<p:notes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58" name="PlaceHolder 1"/>
          <p:cNvSpPr>
            <a:spLocks noGrp="1"/>
          </p:cNvSpPr>
          <p:nvPr>
            <p:ph type="sldImg"/>
          </p:nvPr>
        </p:nvSpPr>
        <p:spPr>
          <a:xfrm>
            <a:off x="216000" y="812520"/>
            <a:ext cx="7127280" cy="4008960"/>
          </a:xfrm>
          <a:prstGeom prst="rect">
            <a:avLst/>
          </a:prstGeom>
          <a:noFill/>
          <a:ln w="0">
            <a:noFill/>
          </a:ln>
        </p:spPr>
        <p:txBody>
          <a:bodyPr lIns="0" rIns="0" tIns="0" bIns="0" anchor="ctr">
            <a:noAutofit/>
          </a:bodyPr>
          <a:p>
            <a:r>
              <a:rPr b="0" lang="fr-BE" sz="1800" spc="-1" strike="noStrike">
                <a:solidFill>
                  <a:srgbClr val="000000"/>
                </a:solidFill>
                <a:latin typeface="Calibri"/>
              </a:rPr>
              <a:t>Cliquez pour déplacer la diapo</a:t>
            </a:r>
            <a:endParaRPr b="0" lang="fr-BE" sz="1800" spc="-1" strike="noStrike">
              <a:solidFill>
                <a:srgbClr val="000000"/>
              </a:solidFill>
              <a:latin typeface="Calibri"/>
            </a:endParaRPr>
          </a:p>
        </p:txBody>
      </p:sp>
      <p:sp>
        <p:nvSpPr>
          <p:cNvPr id="359" name="PlaceHolder 2"/>
          <p:cNvSpPr>
            <a:spLocks noGrp="1"/>
          </p:cNvSpPr>
          <p:nvPr>
            <p:ph type="body"/>
          </p:nvPr>
        </p:nvSpPr>
        <p:spPr>
          <a:xfrm>
            <a:off x="756000" y="5078520"/>
            <a:ext cx="6047640" cy="4811040"/>
          </a:xfrm>
          <a:prstGeom prst="rect">
            <a:avLst/>
          </a:prstGeom>
          <a:noFill/>
          <a:ln w="0">
            <a:noFill/>
          </a:ln>
        </p:spPr>
        <p:txBody>
          <a:bodyPr lIns="0" rIns="0" tIns="0" bIns="0" anchor="t">
            <a:noAutofit/>
          </a:bodyPr>
          <a:p>
            <a:r>
              <a:rPr b="0" lang="fr-BE" sz="2000" spc="-1" strike="noStrike">
                <a:latin typeface="Arial"/>
              </a:rPr>
              <a:t>Cliquez pour modifier le format des notes</a:t>
            </a:r>
            <a:endParaRPr b="0" lang="fr-BE" sz="2000" spc="-1" strike="noStrike">
              <a:latin typeface="Arial"/>
            </a:endParaRPr>
          </a:p>
        </p:txBody>
      </p:sp>
      <p:sp>
        <p:nvSpPr>
          <p:cNvPr id="360" name="PlaceHolder 3"/>
          <p:cNvSpPr>
            <a:spLocks noGrp="1"/>
          </p:cNvSpPr>
          <p:nvPr>
            <p:ph type="hdr"/>
          </p:nvPr>
        </p:nvSpPr>
        <p:spPr>
          <a:xfrm>
            <a:off x="0" y="0"/>
            <a:ext cx="3280680" cy="534240"/>
          </a:xfrm>
          <a:prstGeom prst="rect">
            <a:avLst/>
          </a:prstGeom>
          <a:noFill/>
          <a:ln w="0">
            <a:noFill/>
          </a:ln>
        </p:spPr>
        <p:txBody>
          <a:bodyPr lIns="0" rIns="0" tIns="0" bIns="0" anchor="t">
            <a:noAutofit/>
          </a:bodyPr>
          <a:p>
            <a:r>
              <a:rPr b="0" lang="fr-BE" sz="1400" spc="-1" strike="noStrike">
                <a:latin typeface="Times New Roman"/>
              </a:rPr>
              <a:t>&lt;en-tête&gt;</a:t>
            </a:r>
            <a:endParaRPr b="0" lang="fr-BE" sz="1400" spc="-1" strike="noStrike">
              <a:latin typeface="Times New Roman"/>
            </a:endParaRPr>
          </a:p>
        </p:txBody>
      </p:sp>
      <p:sp>
        <p:nvSpPr>
          <p:cNvPr id="361" name="PlaceHolder 4"/>
          <p:cNvSpPr>
            <a:spLocks noGrp="1"/>
          </p:cNvSpPr>
          <p:nvPr>
            <p:ph type="dt" idx="10"/>
          </p:nvPr>
        </p:nvSpPr>
        <p:spPr>
          <a:xfrm>
            <a:off x="4278960" y="0"/>
            <a:ext cx="3280680" cy="534240"/>
          </a:xfrm>
          <a:prstGeom prst="rect">
            <a:avLst/>
          </a:prstGeom>
          <a:noFill/>
          <a:ln w="0">
            <a:noFill/>
          </a:ln>
        </p:spPr>
        <p:txBody>
          <a:bodyPr lIns="0" rIns="0" tIns="0" bIns="0" anchor="t">
            <a:noAutofit/>
          </a:bodyPr>
          <a:lstStyle>
            <a:lvl1pPr algn="r">
              <a:buNone/>
              <a:defRPr b="0" lang="fr-BE" sz="1400" spc="-1" strike="noStrike">
                <a:latin typeface="Times New Roman"/>
              </a:defRPr>
            </a:lvl1pPr>
          </a:lstStyle>
          <a:p>
            <a:pPr algn="r">
              <a:buNone/>
            </a:pPr>
            <a:r>
              <a:rPr b="0" lang="fr-BE" sz="1400" spc="-1" strike="noStrike">
                <a:latin typeface="Times New Roman"/>
              </a:rPr>
              <a:t>&lt;date/heure&gt;</a:t>
            </a:r>
            <a:endParaRPr b="0" lang="fr-BE" sz="1400" spc="-1" strike="noStrike">
              <a:latin typeface="Times New Roman"/>
            </a:endParaRPr>
          </a:p>
        </p:txBody>
      </p:sp>
      <p:sp>
        <p:nvSpPr>
          <p:cNvPr id="362" name="PlaceHolder 5"/>
          <p:cNvSpPr>
            <a:spLocks noGrp="1"/>
          </p:cNvSpPr>
          <p:nvPr>
            <p:ph type="ftr" idx="11"/>
          </p:nvPr>
        </p:nvSpPr>
        <p:spPr>
          <a:xfrm>
            <a:off x="0" y="10157400"/>
            <a:ext cx="3280680" cy="534240"/>
          </a:xfrm>
          <a:prstGeom prst="rect">
            <a:avLst/>
          </a:prstGeom>
          <a:noFill/>
          <a:ln w="0">
            <a:noFill/>
          </a:ln>
        </p:spPr>
        <p:txBody>
          <a:bodyPr lIns="0" rIns="0" tIns="0" bIns="0" anchor="b">
            <a:noAutofit/>
          </a:bodyPr>
          <a:lstStyle>
            <a:lvl1pPr>
              <a:defRPr b="0" lang="fr-BE" sz="1400" spc="-1" strike="noStrike">
                <a:latin typeface="Times New Roman"/>
              </a:defRPr>
            </a:lvl1pPr>
          </a:lstStyle>
          <a:p>
            <a:r>
              <a:rPr b="0" lang="fr-BE" sz="1400" spc="-1" strike="noStrike">
                <a:latin typeface="Times New Roman"/>
              </a:rPr>
              <a:t>&lt;pied de page&gt;</a:t>
            </a:r>
            <a:endParaRPr b="0" lang="fr-BE" sz="1400" spc="-1" strike="noStrike">
              <a:latin typeface="Times New Roman"/>
            </a:endParaRPr>
          </a:p>
        </p:txBody>
      </p:sp>
      <p:sp>
        <p:nvSpPr>
          <p:cNvPr id="363" name="PlaceHolder 6"/>
          <p:cNvSpPr>
            <a:spLocks noGrp="1"/>
          </p:cNvSpPr>
          <p:nvPr>
            <p:ph type="sldNum" idx="12"/>
          </p:nvPr>
        </p:nvSpPr>
        <p:spPr>
          <a:xfrm>
            <a:off x="4278960" y="10157400"/>
            <a:ext cx="3280680" cy="534240"/>
          </a:xfrm>
          <a:prstGeom prst="rect">
            <a:avLst/>
          </a:prstGeom>
          <a:noFill/>
          <a:ln w="0">
            <a:noFill/>
          </a:ln>
        </p:spPr>
        <p:txBody>
          <a:bodyPr lIns="0" rIns="0" tIns="0" bIns="0" anchor="b">
            <a:noAutofit/>
          </a:bodyPr>
          <a:lstStyle>
            <a:lvl1pPr algn="r">
              <a:buNone/>
              <a:defRPr b="0" lang="fr-BE" sz="1400" spc="-1" strike="noStrike">
                <a:latin typeface="Times New Roman"/>
              </a:defRPr>
            </a:lvl1pPr>
          </a:lstStyle>
          <a:p>
            <a:pPr algn="r">
              <a:buNone/>
            </a:pPr>
            <a:fld id="{1FD11DB6-BD86-41F2-895F-18B4FC062448}" type="slidenum">
              <a:rPr b="0" lang="fr-BE" sz="1400" spc="-1" strike="noStrike">
                <a:latin typeface="Times New Roman"/>
              </a:rPr>
              <a:t>&lt;numéro&gt;</a:t>
            </a:fld>
            <a:endParaRPr b="0" lang="fr-BE" sz="1400" spc="-1" strike="noStrike">
              <a:latin typeface="Times New Roman"/>
            </a:endParaRPr>
          </a:p>
        </p:txBody>
      </p:sp>
    </p:spTree>
  </p:cSld>
  <p:clrMap bg1="lt1" bg2="lt2" tx1="dk1" tx2="dk2" accent1="accent1" accent2="accent2" accent3="accent3" accent4="accent4" accent5="accent5" accent6="accent6" hlink="hlink" folHlink="folHlink"/>
</p:notesMaster>
</file>

<file path=ppt/notesSlides/_rels/notesSlide11.xml.rels><?xml version="1.0" encoding="UTF-8"?>
<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
</Relationships>
</file>

<file path=ppt/notesSlides/_rels/notesSlide13.xml.rels><?xml version="1.0" encoding="UTF-8"?>
<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
</Relationships>
</file>

<file path=ppt/notesSlides/_rels/notesSlide15.xml.rels><?xml version="1.0" encoding="UTF-8"?>
<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
</Relationships>
</file>

<file path=ppt/notesSlides/_rels/notesSlide16.xml.rels><?xml version="1.0" encoding="UTF-8"?>
<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
</Relationships>
</file>

<file path=ppt/notesSlides/_rels/notesSlide17.xml.rels><?xml version="1.0" encoding="UTF-8"?>
<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
</Relationships>
</file>

<file path=ppt/notesSlides/_rels/notesSlide18.xml.rels><?xml version="1.0" encoding="UTF-8"?>
<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
</Relationships>
</file>

<file path=ppt/notesSlides/_rels/notesSlide19.xml.rels><?xml version="1.0" encoding="UTF-8"?>
<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
</Relationships>
</file>

<file path=ppt/notesSlides/_rels/notesSlide21.xml.rels><?xml version="1.0" encoding="UTF-8"?>
<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
</Relationships>
</file>

<file path=ppt/notesSlides/_rels/notesSlide23.xml.rels><?xml version="1.0" encoding="UTF-8"?>
<Relationships xmlns="http://schemas.openxmlformats.org/package/2006/relationships"><Relationship Id="rId1" Type="http://schemas.openxmlformats.org/officeDocument/2006/relationships/slide" Target="../slides/slide23.xml"/><Relationship Id="rId2" Type="http://schemas.openxmlformats.org/officeDocument/2006/relationships/notesMaster" Target="../notesMasters/notesMaster1.xml"/>
</Relationships>
</file>

<file path=ppt/notesSlides/_rels/notesSlide27.xml.rels><?xml version="1.0" encoding="UTF-8"?>
<Relationships xmlns="http://schemas.openxmlformats.org/package/2006/relationships"><Relationship Id="rId1" Type="http://schemas.openxmlformats.org/officeDocument/2006/relationships/hyperlink" Target="https://cirb.brussels/fr/nos-solutions/business-solutions/irisbox-1/irisbox" TargetMode="External"/><Relationship Id="rId2" Type="http://schemas.openxmlformats.org/officeDocument/2006/relationships/slide" Target="../slides/slide27.xml"/><Relationship Id="rId3" Type="http://schemas.openxmlformats.org/officeDocument/2006/relationships/notesMaster" Target="../notesMasters/notesMaster1.xml"/>
</Relationships>
</file>

<file path=ppt/notesSlides/_rels/notesSlide3.xml.rels><?xml version="1.0" encoding="UTF-8"?>
<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
</Relationships>
</file>

<file path=ppt/notesSlides/_rels/notesSlide32.xml.rels><?xml version="1.0" encoding="UTF-8"?>
<Relationships xmlns="http://schemas.openxmlformats.org/package/2006/relationships"><Relationship Id="rId1" Type="http://schemas.openxmlformats.org/officeDocument/2006/relationships/slide" Target="../slides/slide32.xml"/><Relationship Id="rId2" Type="http://schemas.openxmlformats.org/officeDocument/2006/relationships/notesMaster" Target="../notesMasters/notesMaster1.xml"/>
</Relationships>
</file>

<file path=ppt/notesSlides/_rels/notesSlide8.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
</Relationships>
</file>

<file path=ppt/notesSlides/notesSlide1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4" name="PlaceHolder 1"/>
          <p:cNvSpPr>
            <a:spLocks noGrp="1"/>
          </p:cNvSpPr>
          <p:nvPr>
            <p:ph type="sldImg"/>
          </p:nvPr>
        </p:nvSpPr>
        <p:spPr>
          <a:xfrm>
            <a:off x="380880" y="685800"/>
            <a:ext cx="6095520" cy="3428640"/>
          </a:xfrm>
          <a:prstGeom prst="rect">
            <a:avLst/>
          </a:prstGeom>
          <a:ln w="0">
            <a:noFill/>
          </a:ln>
        </p:spPr>
      </p:sp>
      <p:sp>
        <p:nvSpPr>
          <p:cNvPr id="725" name="PlaceHolder 2"/>
          <p:cNvSpPr>
            <a:spLocks noGrp="1"/>
          </p:cNvSpPr>
          <p:nvPr>
            <p:ph type="body"/>
          </p:nvPr>
        </p:nvSpPr>
        <p:spPr>
          <a:xfrm>
            <a:off x="914400" y="4343400"/>
            <a:ext cx="5028840" cy="4114440"/>
          </a:xfrm>
          <a:prstGeom prst="rect">
            <a:avLst/>
          </a:prstGeom>
          <a:noFill/>
          <a:ln w="0">
            <a:noFill/>
          </a:ln>
        </p:spPr>
        <p:txBody>
          <a:bodyPr lIns="90000" rIns="90000" tIns="45000" bIns="45000" anchor="t">
            <a:noAutofit/>
          </a:bodyPr>
          <a:p>
            <a:pPr>
              <a:lnSpc>
                <a:spcPct val="100000"/>
              </a:lnSpc>
              <a:buNone/>
              <a:tabLst>
                <a:tab algn="l" pos="0"/>
              </a:tabLst>
            </a:pPr>
            <a:r>
              <a:rPr b="1" lang="fr-FR" sz="1200" spc="-1" strike="noStrike">
                <a:solidFill>
                  <a:srgbClr val="000000"/>
                </a:solidFill>
                <a:latin typeface="Calibri"/>
                <a:ea typeface="+mn-ea"/>
              </a:rPr>
              <a:t>Des chiffres à interpréter car… </a:t>
            </a:r>
            <a:r>
              <a:rPr b="0" lang="fr-FR" sz="1200" spc="-1" strike="noStrike">
                <a:solidFill>
                  <a:srgbClr val="000000"/>
                </a:solidFill>
                <a:latin typeface="Calibri"/>
                <a:ea typeface="+mn-ea"/>
              </a:rPr>
              <a:t>Ex : téléphone obsolète, connexion bas débit ou partagée, aucune compétences VS compétences insuffisantes, et la question des compétences administratives =&gt; à quels degré d’exclusion correspondent-ils ?</a:t>
            </a:r>
            <a:endParaRPr b="0" lang="fr-BE" sz="1200" spc="-1" strike="noStrike">
              <a:latin typeface="Arial"/>
            </a:endParaRPr>
          </a:p>
          <a:p>
            <a:pPr>
              <a:lnSpc>
                <a:spcPct val="100000"/>
              </a:lnSpc>
              <a:buNone/>
              <a:tabLst>
                <a:tab algn="l" pos="0"/>
              </a:tabLst>
            </a:pPr>
            <a:endParaRPr b="0" lang="fr-BE" sz="1200" spc="-1" strike="noStrike">
              <a:latin typeface="Arial"/>
            </a:endParaRPr>
          </a:p>
        </p:txBody>
      </p:sp>
    </p:spTree>
  </p:cSld>
</p:notes>
</file>

<file path=ppt/notesSlides/notesSlide1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6" name="PlaceHolder 1"/>
          <p:cNvSpPr>
            <a:spLocks noGrp="1"/>
          </p:cNvSpPr>
          <p:nvPr>
            <p:ph type="sldImg"/>
          </p:nvPr>
        </p:nvSpPr>
        <p:spPr>
          <a:xfrm>
            <a:off x="380880" y="685800"/>
            <a:ext cx="6095520" cy="3428640"/>
          </a:xfrm>
          <a:prstGeom prst="rect">
            <a:avLst/>
          </a:prstGeom>
          <a:ln w="0">
            <a:noFill/>
          </a:ln>
        </p:spPr>
      </p:sp>
      <p:sp>
        <p:nvSpPr>
          <p:cNvPr id="727" name="PlaceHolder 2"/>
          <p:cNvSpPr>
            <a:spLocks noGrp="1"/>
          </p:cNvSpPr>
          <p:nvPr>
            <p:ph type="body"/>
          </p:nvPr>
        </p:nvSpPr>
        <p:spPr>
          <a:xfrm>
            <a:off x="914400" y="4343400"/>
            <a:ext cx="5028840" cy="4114440"/>
          </a:xfrm>
          <a:prstGeom prst="rect">
            <a:avLst/>
          </a:prstGeom>
          <a:noFill/>
          <a:ln w="0">
            <a:noFill/>
          </a:ln>
        </p:spPr>
        <p:txBody>
          <a:bodyPr lIns="90000" rIns="90000" tIns="45000" bIns="45000" anchor="t">
            <a:noAutofit/>
          </a:bodyPr>
          <a:p>
            <a:pPr>
              <a:lnSpc>
                <a:spcPct val="100000"/>
              </a:lnSpc>
              <a:buNone/>
              <a:tabLst>
                <a:tab algn="l" pos="0"/>
              </a:tabLst>
            </a:pPr>
            <a:r>
              <a:rPr b="0" lang="fr-FR" sz="1200" spc="-1" strike="noStrike">
                <a:latin typeface="Arial"/>
              </a:rPr>
              <a:t>(difficultés d’accès à l’emploi : recherche sur Internet, mails professionnels, gestion de son image, rédaction de CV, LM, inscription à Actiris et suivi de sa situation…)</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(vie privée et lien avec ses proches)</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(démarches administratives, non recours aux droits…)</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(e-commerce, e-banking, inaccessibilité d’une partie du marché des biens…)</a:t>
            </a:r>
            <a:endParaRPr b="0" lang="fr-BE" sz="1200" spc="-1" strike="noStrike">
              <a:latin typeface="Arial"/>
            </a:endParaRPr>
          </a:p>
          <a:p>
            <a:pPr>
              <a:lnSpc>
                <a:spcPct val="100000"/>
              </a:lnSpc>
              <a:buNone/>
              <a:tabLst>
                <a:tab algn="l" pos="0"/>
              </a:tabLst>
            </a:pPr>
            <a:endParaRPr b="0" lang="fr-BE" sz="1200" spc="-1" strike="noStrike">
              <a:latin typeface="Arial"/>
            </a:endParaRPr>
          </a:p>
        </p:txBody>
      </p:sp>
    </p:spTree>
  </p:cSld>
</p:notes>
</file>

<file path=ppt/notesSlides/notesSlide15.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8" name="PlaceHolder 1"/>
          <p:cNvSpPr>
            <a:spLocks noGrp="1"/>
          </p:cNvSpPr>
          <p:nvPr>
            <p:ph type="sldImg"/>
          </p:nvPr>
        </p:nvSpPr>
        <p:spPr>
          <a:xfrm>
            <a:off x="380880" y="685800"/>
            <a:ext cx="6095520" cy="3428640"/>
          </a:xfrm>
          <a:prstGeom prst="rect">
            <a:avLst/>
          </a:prstGeom>
          <a:ln w="0">
            <a:noFill/>
          </a:ln>
        </p:spPr>
      </p:sp>
      <p:sp>
        <p:nvSpPr>
          <p:cNvPr id="729" name="PlaceHolder 2"/>
          <p:cNvSpPr>
            <a:spLocks noGrp="1"/>
          </p:cNvSpPr>
          <p:nvPr>
            <p:ph type="body"/>
          </p:nvPr>
        </p:nvSpPr>
        <p:spPr>
          <a:xfrm>
            <a:off x="914400" y="4343400"/>
            <a:ext cx="5028840" cy="4114440"/>
          </a:xfrm>
          <a:prstGeom prst="rect">
            <a:avLst/>
          </a:prstGeom>
          <a:noFill/>
          <a:ln w="0">
            <a:noFill/>
          </a:ln>
        </p:spPr>
        <p:txBody>
          <a:bodyPr lIns="90000" rIns="90000" tIns="45000" bIns="45000" anchor="t">
            <a:noAutofit/>
          </a:bodyPr>
          <a:p>
            <a:pPr>
              <a:lnSpc>
                <a:spcPct val="100000"/>
              </a:lnSpc>
              <a:buNone/>
              <a:tabLst>
                <a:tab algn="l" pos="0"/>
              </a:tabLst>
            </a:pPr>
            <a:r>
              <a:rPr b="0" lang="fr-FR" sz="1200" spc="-1" strike="noStrike">
                <a:latin typeface="Arial"/>
              </a:rPr>
              <a:t>(difficultés d’accès à l’emploi : recherche sur Internet, mails professionnels, gestion de son image, rédaction de CV, LM, inscription à Actiris et suivi de sa situation…)</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(vie privée et lien avec ses proches)</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(démarches administratives, non recours aux droits…)</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(e-commerce, e-banking, inaccessibilité d’une partie du marché des biens…)</a:t>
            </a:r>
            <a:endParaRPr b="0" lang="fr-BE" sz="1200" spc="-1" strike="noStrike">
              <a:latin typeface="Arial"/>
            </a:endParaRPr>
          </a:p>
          <a:p>
            <a:pPr>
              <a:lnSpc>
                <a:spcPct val="100000"/>
              </a:lnSpc>
              <a:buNone/>
              <a:tabLst>
                <a:tab algn="l" pos="0"/>
              </a:tabLst>
            </a:pPr>
            <a:endParaRPr b="0" lang="fr-BE" sz="1200" spc="-1" strike="noStrike">
              <a:latin typeface="Arial"/>
            </a:endParaRPr>
          </a:p>
        </p:txBody>
      </p:sp>
    </p:spTree>
  </p:cSld>
</p:notes>
</file>

<file path=ppt/notesSlides/notesSlide16.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0" name="PlaceHolder 1"/>
          <p:cNvSpPr>
            <a:spLocks noGrp="1"/>
          </p:cNvSpPr>
          <p:nvPr>
            <p:ph type="sldImg"/>
          </p:nvPr>
        </p:nvSpPr>
        <p:spPr>
          <a:xfrm>
            <a:off x="380880" y="685800"/>
            <a:ext cx="6095520" cy="3428640"/>
          </a:xfrm>
          <a:prstGeom prst="rect">
            <a:avLst/>
          </a:prstGeom>
          <a:ln w="0">
            <a:noFill/>
          </a:ln>
        </p:spPr>
      </p:sp>
      <p:sp>
        <p:nvSpPr>
          <p:cNvPr id="731" name="PlaceHolder 2"/>
          <p:cNvSpPr>
            <a:spLocks noGrp="1"/>
          </p:cNvSpPr>
          <p:nvPr>
            <p:ph type="body"/>
          </p:nvPr>
        </p:nvSpPr>
        <p:spPr>
          <a:xfrm>
            <a:off x="914400" y="4343400"/>
            <a:ext cx="5028840" cy="4114440"/>
          </a:xfrm>
          <a:prstGeom prst="rect">
            <a:avLst/>
          </a:prstGeom>
          <a:noFill/>
          <a:ln w="0">
            <a:noFill/>
          </a:ln>
        </p:spPr>
        <p:txBody>
          <a:bodyPr lIns="90000" rIns="90000" tIns="45000" bIns="45000" anchor="t">
            <a:noAutofit/>
          </a:bodyPr>
          <a:p>
            <a:pPr>
              <a:lnSpc>
                <a:spcPct val="100000"/>
              </a:lnSpc>
              <a:buNone/>
              <a:tabLst>
                <a:tab algn="l" pos="0"/>
              </a:tabLst>
            </a:pPr>
            <a:r>
              <a:rPr b="0" lang="fr-FR" sz="1200" spc="-1" strike="noStrike">
                <a:latin typeface="Arial"/>
              </a:rPr>
              <a:t>(difficultés d’accès à l’emploi : recherche sur Internet, mails professionnels, gestion de son image, rédaction de CV, LM, inscription à Actiris et suivi de sa situation…)</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(vie privée et lien avec ses proches)</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(démarches administratives, non recours aux droits…)</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(e-commerce, e-banking, inaccessibilité d’une partie du marché des biens…)</a:t>
            </a:r>
            <a:endParaRPr b="0" lang="fr-BE" sz="1200" spc="-1" strike="noStrike">
              <a:latin typeface="Arial"/>
            </a:endParaRPr>
          </a:p>
          <a:p>
            <a:pPr>
              <a:lnSpc>
                <a:spcPct val="100000"/>
              </a:lnSpc>
              <a:buNone/>
              <a:tabLst>
                <a:tab algn="l" pos="0"/>
              </a:tabLst>
            </a:pPr>
            <a:endParaRPr b="0" lang="fr-BE" sz="1200" spc="-1" strike="noStrike">
              <a:latin typeface="Arial"/>
            </a:endParaRPr>
          </a:p>
        </p:txBody>
      </p:sp>
    </p:spTree>
  </p:cSld>
</p:notes>
</file>

<file path=ppt/notesSlides/notesSlide1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2" name="PlaceHolder 1"/>
          <p:cNvSpPr>
            <a:spLocks noGrp="1"/>
          </p:cNvSpPr>
          <p:nvPr>
            <p:ph type="sldImg"/>
          </p:nvPr>
        </p:nvSpPr>
        <p:spPr>
          <a:xfrm>
            <a:off x="380880" y="685800"/>
            <a:ext cx="6095520" cy="3428640"/>
          </a:xfrm>
          <a:prstGeom prst="rect">
            <a:avLst/>
          </a:prstGeom>
          <a:ln w="0">
            <a:noFill/>
          </a:ln>
        </p:spPr>
      </p:sp>
      <p:sp>
        <p:nvSpPr>
          <p:cNvPr id="733" name="PlaceHolder 2"/>
          <p:cNvSpPr>
            <a:spLocks noGrp="1"/>
          </p:cNvSpPr>
          <p:nvPr>
            <p:ph type="body"/>
          </p:nvPr>
        </p:nvSpPr>
        <p:spPr>
          <a:xfrm>
            <a:off x="914400" y="4343400"/>
            <a:ext cx="5028840" cy="4114440"/>
          </a:xfrm>
          <a:prstGeom prst="rect">
            <a:avLst/>
          </a:prstGeom>
          <a:noFill/>
          <a:ln w="0">
            <a:noFill/>
          </a:ln>
        </p:spPr>
        <p:txBody>
          <a:bodyPr lIns="90000" rIns="90000" tIns="45000" bIns="45000" anchor="t">
            <a:noAutofit/>
          </a:bodyPr>
          <a:p>
            <a:pPr>
              <a:lnSpc>
                <a:spcPct val="100000"/>
              </a:lnSpc>
              <a:buNone/>
              <a:tabLst>
                <a:tab algn="l" pos="0"/>
              </a:tabLst>
            </a:pPr>
            <a:r>
              <a:rPr b="0" lang="fr-FR" sz="1200" spc="-1" strike="noStrike">
                <a:latin typeface="Arial"/>
              </a:rPr>
              <a:t>(difficultés d’accès à l’emploi : recherche sur Internet, mails professionnels, gestion de son image, rédaction de CV, LM, inscription à Actiris et suivi de sa situation…)</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(vie privée et lien avec ses proches)</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(démarches administratives, non recours aux droits…)</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(e-commerce, e-banking, inaccessibilité d’une partie du marché des biens…)</a:t>
            </a:r>
            <a:endParaRPr b="0" lang="fr-BE" sz="1200" spc="-1" strike="noStrike">
              <a:latin typeface="Arial"/>
            </a:endParaRPr>
          </a:p>
          <a:p>
            <a:pPr>
              <a:lnSpc>
                <a:spcPct val="100000"/>
              </a:lnSpc>
              <a:buNone/>
              <a:tabLst>
                <a:tab algn="l" pos="0"/>
              </a:tabLst>
            </a:pPr>
            <a:endParaRPr b="0" lang="fr-BE" sz="1200" spc="-1" strike="noStrike">
              <a:latin typeface="Arial"/>
            </a:endParaRPr>
          </a:p>
        </p:txBody>
      </p:sp>
    </p:spTree>
  </p:cSld>
</p:notes>
</file>

<file path=ppt/notesSlides/notesSlide1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4" name="PlaceHolder 1"/>
          <p:cNvSpPr>
            <a:spLocks noGrp="1"/>
          </p:cNvSpPr>
          <p:nvPr>
            <p:ph type="sldImg"/>
          </p:nvPr>
        </p:nvSpPr>
        <p:spPr>
          <a:xfrm>
            <a:off x="380880" y="685800"/>
            <a:ext cx="6095520" cy="3428640"/>
          </a:xfrm>
          <a:prstGeom prst="rect">
            <a:avLst/>
          </a:prstGeom>
          <a:ln w="0">
            <a:noFill/>
          </a:ln>
        </p:spPr>
      </p:sp>
      <p:sp>
        <p:nvSpPr>
          <p:cNvPr id="735" name="PlaceHolder 2"/>
          <p:cNvSpPr>
            <a:spLocks noGrp="1"/>
          </p:cNvSpPr>
          <p:nvPr>
            <p:ph type="body"/>
          </p:nvPr>
        </p:nvSpPr>
        <p:spPr>
          <a:xfrm>
            <a:off x="914400" y="4343400"/>
            <a:ext cx="5028840" cy="4114440"/>
          </a:xfrm>
          <a:prstGeom prst="rect">
            <a:avLst/>
          </a:prstGeom>
          <a:noFill/>
          <a:ln w="0">
            <a:noFill/>
          </a:ln>
        </p:spPr>
        <p:txBody>
          <a:bodyPr lIns="90000" rIns="90000" tIns="45000" bIns="45000" anchor="t">
            <a:noAutofit/>
          </a:bodyPr>
          <a:p>
            <a:pPr>
              <a:lnSpc>
                <a:spcPct val="100000"/>
              </a:lnSpc>
              <a:buNone/>
              <a:tabLst>
                <a:tab algn="l" pos="0"/>
              </a:tabLst>
            </a:pPr>
            <a:r>
              <a:rPr b="0" lang="fr-FR" sz="1200" spc="-1" strike="noStrike">
                <a:latin typeface="Arial"/>
              </a:rPr>
              <a:t>(difficultés d’accès à l’emploi : recherche sur Internet, mails professionnels, gestion de son image, rédaction de CV, LM, inscription à Actiris et suivi de sa situation…)</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(vie privée et lien avec ses proches)</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(démarches administratives, non recours aux droits…)</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(e-commerce, e-banking, inaccessibilité d’une partie du marché des biens…)</a:t>
            </a:r>
            <a:endParaRPr b="0" lang="fr-BE" sz="1200" spc="-1" strike="noStrike">
              <a:latin typeface="Arial"/>
            </a:endParaRPr>
          </a:p>
          <a:p>
            <a:pPr>
              <a:lnSpc>
                <a:spcPct val="100000"/>
              </a:lnSpc>
              <a:buNone/>
              <a:tabLst>
                <a:tab algn="l" pos="0"/>
              </a:tabLst>
            </a:pPr>
            <a:endParaRPr b="0" lang="fr-BE" sz="1200" spc="-1" strike="noStrike">
              <a:latin typeface="Arial"/>
            </a:endParaRPr>
          </a:p>
        </p:txBody>
      </p:sp>
    </p:spTree>
  </p:cSld>
</p:notes>
</file>

<file path=ppt/notesSlides/notesSlide19.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6" name="PlaceHolder 1"/>
          <p:cNvSpPr>
            <a:spLocks noGrp="1"/>
          </p:cNvSpPr>
          <p:nvPr>
            <p:ph type="sldImg"/>
          </p:nvPr>
        </p:nvSpPr>
        <p:spPr>
          <a:xfrm>
            <a:off x="380880" y="685800"/>
            <a:ext cx="6095520" cy="3428640"/>
          </a:xfrm>
          <a:prstGeom prst="rect">
            <a:avLst/>
          </a:prstGeom>
          <a:ln w="0">
            <a:noFill/>
          </a:ln>
        </p:spPr>
      </p:sp>
      <p:sp>
        <p:nvSpPr>
          <p:cNvPr id="737" name="PlaceHolder 2"/>
          <p:cNvSpPr>
            <a:spLocks noGrp="1"/>
          </p:cNvSpPr>
          <p:nvPr>
            <p:ph type="body"/>
          </p:nvPr>
        </p:nvSpPr>
        <p:spPr>
          <a:xfrm>
            <a:off x="914400" y="4343400"/>
            <a:ext cx="5028840" cy="4114440"/>
          </a:xfrm>
          <a:prstGeom prst="rect">
            <a:avLst/>
          </a:prstGeom>
          <a:noFill/>
          <a:ln w="0">
            <a:noFill/>
          </a:ln>
        </p:spPr>
        <p:txBody>
          <a:bodyPr lIns="90000" rIns="90000" tIns="45000" bIns="45000" anchor="t">
            <a:noAutofit/>
          </a:bodyPr>
          <a:p>
            <a:pPr marL="216000" indent="-216000">
              <a:lnSpc>
                <a:spcPct val="100000"/>
              </a:lnSpc>
              <a:buNone/>
            </a:pPr>
            <a:r>
              <a:rPr b="0" lang="fr-BE" sz="2000" spc="-1" strike="noStrike">
                <a:latin typeface="Arial"/>
              </a:rPr>
              <a:t>Les 4 questions du diagnostique d’Actiris</a:t>
            </a:r>
            <a:endParaRPr b="0" lang="fr-BE" sz="2000" spc="-1" strike="noStrike">
              <a:latin typeface="Arial"/>
            </a:endParaRPr>
          </a:p>
        </p:txBody>
      </p:sp>
    </p:spTree>
  </p:cSld>
</p:notes>
</file>

<file path=ppt/notesSlides/notesSlide21.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38" name="PlaceHolder 1"/>
          <p:cNvSpPr>
            <a:spLocks noGrp="1"/>
          </p:cNvSpPr>
          <p:nvPr>
            <p:ph type="sldImg"/>
          </p:nvPr>
        </p:nvSpPr>
        <p:spPr>
          <a:xfrm>
            <a:off x="380880" y="685800"/>
            <a:ext cx="6095520" cy="3428640"/>
          </a:xfrm>
          <a:prstGeom prst="rect">
            <a:avLst/>
          </a:prstGeom>
          <a:ln w="0">
            <a:noFill/>
          </a:ln>
        </p:spPr>
      </p:sp>
      <p:sp>
        <p:nvSpPr>
          <p:cNvPr id="739" name="PlaceHolder 2"/>
          <p:cNvSpPr>
            <a:spLocks noGrp="1"/>
          </p:cNvSpPr>
          <p:nvPr>
            <p:ph type="body"/>
          </p:nvPr>
        </p:nvSpPr>
        <p:spPr>
          <a:xfrm>
            <a:off x="914400" y="4343400"/>
            <a:ext cx="5028840" cy="4114440"/>
          </a:xfrm>
          <a:prstGeom prst="rect">
            <a:avLst/>
          </a:prstGeom>
          <a:noFill/>
          <a:ln w="0">
            <a:noFill/>
          </a:ln>
        </p:spPr>
        <p:txBody>
          <a:bodyPr lIns="90000" rIns="90000" tIns="45000" bIns="45000" anchor="t">
            <a:noAutofit/>
          </a:bodyPr>
          <a:p>
            <a:pPr>
              <a:lnSpc>
                <a:spcPct val="100000"/>
              </a:lnSpc>
              <a:buNone/>
              <a:tabLst>
                <a:tab algn="l" pos="0"/>
              </a:tabLst>
            </a:pPr>
            <a:r>
              <a:rPr b="0" lang="fr-FR" sz="1200" spc="-1" strike="noStrike">
                <a:latin typeface="Arial"/>
              </a:rPr>
              <a:t>(difficultés d’accès à l’emploi : recherche sur Internet, mails professionnels, gestion de son image, rédaction de CV, LM, inscription à Actiris et suivi de sa situation…)</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(vie privée et lien avec ses proches)</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(démarches administratives, non recours aux droits…)</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(e-commerce, e-banking, inaccessibilité d’une partie du marché des biens…)</a:t>
            </a:r>
            <a:endParaRPr b="0" lang="fr-BE" sz="1200" spc="-1" strike="noStrike">
              <a:latin typeface="Arial"/>
            </a:endParaRPr>
          </a:p>
          <a:p>
            <a:pPr>
              <a:lnSpc>
                <a:spcPct val="100000"/>
              </a:lnSpc>
              <a:buNone/>
              <a:tabLst>
                <a:tab algn="l" pos="0"/>
              </a:tabLst>
            </a:pPr>
            <a:endParaRPr b="0" lang="fr-BE" sz="1200" spc="-1" strike="noStrike">
              <a:latin typeface="Arial"/>
            </a:endParaRPr>
          </a:p>
        </p:txBody>
      </p:sp>
    </p:spTree>
  </p:cSld>
</p:notes>
</file>

<file path=ppt/notesSlides/notesSlide2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0" name="PlaceHolder 1"/>
          <p:cNvSpPr>
            <a:spLocks noGrp="1"/>
          </p:cNvSpPr>
          <p:nvPr>
            <p:ph type="sldImg"/>
          </p:nvPr>
        </p:nvSpPr>
        <p:spPr>
          <a:xfrm>
            <a:off x="380880" y="685800"/>
            <a:ext cx="6095520" cy="3428640"/>
          </a:xfrm>
          <a:prstGeom prst="rect">
            <a:avLst/>
          </a:prstGeom>
          <a:ln w="0">
            <a:noFill/>
          </a:ln>
        </p:spPr>
      </p:sp>
      <p:sp>
        <p:nvSpPr>
          <p:cNvPr id="741" name="PlaceHolder 2"/>
          <p:cNvSpPr>
            <a:spLocks noGrp="1"/>
          </p:cNvSpPr>
          <p:nvPr>
            <p:ph type="body"/>
          </p:nvPr>
        </p:nvSpPr>
        <p:spPr>
          <a:xfrm>
            <a:off x="914400" y="4343400"/>
            <a:ext cx="5028840" cy="4114440"/>
          </a:xfrm>
          <a:prstGeom prst="rect">
            <a:avLst/>
          </a:prstGeom>
          <a:noFill/>
          <a:ln w="0">
            <a:noFill/>
          </a:ln>
        </p:spPr>
        <p:txBody>
          <a:bodyPr lIns="90000" rIns="90000" tIns="45000" bIns="45000" anchor="t">
            <a:noAutofit/>
          </a:bodyPr>
          <a:p>
            <a:pPr marL="216000" indent="-216000">
              <a:lnSpc>
                <a:spcPct val="100000"/>
              </a:lnSpc>
              <a:buNone/>
            </a:pPr>
            <a:r>
              <a:rPr b="0" lang="fr-BE" sz="2000" spc="-1" strike="noStrike">
                <a:latin typeface="Arial"/>
              </a:rPr>
              <a:t>Mentionner l’annuaire des autres acteurs plus spécifiques</a:t>
            </a:r>
            <a:endParaRPr b="0" lang="fr-BE" sz="2000" spc="-1" strike="noStrike">
              <a:latin typeface="Arial"/>
            </a:endParaRPr>
          </a:p>
          <a:p>
            <a:pPr marL="216000" indent="-216000">
              <a:lnSpc>
                <a:spcPct val="100000"/>
              </a:lnSpc>
              <a:buNone/>
            </a:pPr>
            <a:r>
              <a:rPr b="0" lang="fr-BE" sz="2000" spc="-1" strike="noStrike">
                <a:latin typeface="Arial"/>
              </a:rPr>
              <a:t>Portail Régional avec centralisation des info, asbl IT refurbished, manuels</a:t>
            </a:r>
            <a:endParaRPr b="0" lang="fr-BE" sz="2000" spc="-1" strike="noStrike">
              <a:latin typeface="Arial"/>
            </a:endParaRPr>
          </a:p>
        </p:txBody>
      </p:sp>
    </p:spTree>
  </p:cSld>
</p:notes>
</file>

<file path=ppt/notesSlides/notesSlide27.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2" name="PlaceHolder 1"/>
          <p:cNvSpPr>
            <a:spLocks noGrp="1"/>
          </p:cNvSpPr>
          <p:nvPr>
            <p:ph type="sldImg"/>
          </p:nvPr>
        </p:nvSpPr>
        <p:spPr>
          <a:xfrm>
            <a:off x="380880" y="685800"/>
            <a:ext cx="6095520" cy="3428640"/>
          </a:xfrm>
          <a:prstGeom prst="rect">
            <a:avLst/>
          </a:prstGeom>
          <a:ln w="0">
            <a:noFill/>
          </a:ln>
        </p:spPr>
      </p:sp>
      <p:sp>
        <p:nvSpPr>
          <p:cNvPr id="743" name="PlaceHolder 2"/>
          <p:cNvSpPr>
            <a:spLocks noGrp="1"/>
          </p:cNvSpPr>
          <p:nvPr>
            <p:ph type="body"/>
          </p:nvPr>
        </p:nvSpPr>
        <p:spPr>
          <a:xfrm>
            <a:off x="914400" y="4343400"/>
            <a:ext cx="5028840" cy="4114440"/>
          </a:xfrm>
          <a:prstGeom prst="rect">
            <a:avLst/>
          </a:prstGeom>
          <a:noFill/>
          <a:ln w="0">
            <a:noFill/>
          </a:ln>
        </p:spPr>
        <p:txBody>
          <a:bodyPr lIns="90000" rIns="90000" tIns="45000" bIns="45000" anchor="t">
            <a:noAutofit/>
          </a:bodyPr>
          <a:p>
            <a:pPr marL="216000" indent="-216000">
              <a:lnSpc>
                <a:spcPct val="100000"/>
              </a:lnSpc>
              <a:buNone/>
            </a:pPr>
            <a:r>
              <a:rPr b="0" lang="fr-BE" sz="2000" spc="-1" strike="noStrike">
                <a:latin typeface="Arial"/>
              </a:rPr>
              <a:t>Slide avec lien accès rapide et certains mode d’emploie + faq </a:t>
            </a:r>
            <a:endParaRPr b="0" lang="fr-BE" sz="2000" spc="-1" strike="noStrike">
              <a:latin typeface="Arial"/>
            </a:endParaRPr>
          </a:p>
          <a:p>
            <a:pPr marL="216000" indent="-216000">
              <a:lnSpc>
                <a:spcPct val="100000"/>
              </a:lnSpc>
              <a:buNone/>
            </a:pPr>
            <a:r>
              <a:rPr b="0" lang="fr-BE" sz="2000" spc="-1" strike="noStrike">
                <a:solidFill>
                  <a:srgbClr val="000000"/>
                </a:solidFill>
                <a:latin typeface="Segoe UI"/>
                <a:hlinkClick r:id="rId1"/>
              </a:rPr>
              <a:t>https://cirb.brussels/fr/nos-solutions/business-solutions/irisbox-1/irisbox</a:t>
            </a:r>
            <a:r>
              <a:rPr b="0" lang="fr-BE" sz="2000" spc="-1" strike="noStrike">
                <a:solidFill>
                  <a:srgbClr val="9399f5"/>
                </a:solidFill>
                <a:latin typeface="Segoe UI"/>
              </a:rPr>
              <a:t> </a:t>
            </a:r>
            <a:endParaRPr b="0" lang="fr-BE" sz="2000" spc="-1" strike="noStrike">
              <a:latin typeface="Arial"/>
            </a:endParaRPr>
          </a:p>
        </p:txBody>
      </p:sp>
    </p:spTree>
  </p:cSld>
</p:notes>
</file>

<file path=ppt/notesSlides/notesSlide3.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0" name="PlaceHolder 1"/>
          <p:cNvSpPr>
            <a:spLocks noGrp="1"/>
          </p:cNvSpPr>
          <p:nvPr>
            <p:ph type="sldImg"/>
          </p:nvPr>
        </p:nvSpPr>
        <p:spPr>
          <a:xfrm>
            <a:off x="380880" y="685800"/>
            <a:ext cx="6095520" cy="3428640"/>
          </a:xfrm>
          <a:prstGeom prst="rect">
            <a:avLst/>
          </a:prstGeom>
          <a:ln w="0">
            <a:noFill/>
          </a:ln>
        </p:spPr>
      </p:sp>
      <p:sp>
        <p:nvSpPr>
          <p:cNvPr id="721" name="PlaceHolder 2"/>
          <p:cNvSpPr>
            <a:spLocks noGrp="1"/>
          </p:cNvSpPr>
          <p:nvPr>
            <p:ph type="body"/>
          </p:nvPr>
        </p:nvSpPr>
        <p:spPr>
          <a:xfrm>
            <a:off x="914400" y="4343400"/>
            <a:ext cx="5028840" cy="4114440"/>
          </a:xfrm>
          <a:prstGeom prst="rect">
            <a:avLst/>
          </a:prstGeom>
          <a:noFill/>
          <a:ln w="0">
            <a:noFill/>
          </a:ln>
        </p:spPr>
        <p:txBody>
          <a:bodyPr lIns="90000" rIns="90000" tIns="45000" bIns="45000" anchor="t">
            <a:noAutofit/>
          </a:bodyPr>
          <a:p>
            <a:pPr marL="216000" indent="-216000">
              <a:lnSpc>
                <a:spcPct val="100000"/>
              </a:lnSpc>
              <a:buNone/>
            </a:pPr>
            <a:r>
              <a:rPr b="0" lang="fr-BE" sz="2000" spc="-1" strike="noStrike">
                <a:latin typeface="Arial"/>
              </a:rPr>
              <a:t>Tour table (ice breaker)</a:t>
            </a:r>
            <a:endParaRPr b="0" lang="fr-BE" sz="2000" spc="-1" strike="noStrike">
              <a:latin typeface="Arial"/>
            </a:endParaRPr>
          </a:p>
        </p:txBody>
      </p:sp>
    </p:spTree>
  </p:cSld>
</p:notes>
</file>

<file path=ppt/notesSlides/notesSlide32.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44" name="PlaceHolder 1"/>
          <p:cNvSpPr>
            <a:spLocks noGrp="1"/>
          </p:cNvSpPr>
          <p:nvPr>
            <p:ph type="sldImg"/>
          </p:nvPr>
        </p:nvSpPr>
        <p:spPr>
          <a:xfrm>
            <a:off x="380880" y="685800"/>
            <a:ext cx="6095520" cy="3428640"/>
          </a:xfrm>
          <a:prstGeom prst="rect">
            <a:avLst/>
          </a:prstGeom>
          <a:ln w="0">
            <a:noFill/>
          </a:ln>
        </p:spPr>
      </p:sp>
      <p:sp>
        <p:nvSpPr>
          <p:cNvPr id="745" name="PlaceHolder 2"/>
          <p:cNvSpPr>
            <a:spLocks noGrp="1"/>
          </p:cNvSpPr>
          <p:nvPr>
            <p:ph type="body"/>
          </p:nvPr>
        </p:nvSpPr>
        <p:spPr>
          <a:xfrm>
            <a:off x="914400" y="4343400"/>
            <a:ext cx="5028840" cy="4114440"/>
          </a:xfrm>
          <a:prstGeom prst="rect">
            <a:avLst/>
          </a:prstGeom>
          <a:noFill/>
          <a:ln w="0">
            <a:noFill/>
          </a:ln>
        </p:spPr>
        <p:txBody>
          <a:bodyPr lIns="90000" rIns="90000" tIns="45000" bIns="45000" anchor="t">
            <a:noAutofit/>
          </a:bodyPr>
          <a:p>
            <a:pPr>
              <a:lnSpc>
                <a:spcPct val="100000"/>
              </a:lnSpc>
              <a:buNone/>
              <a:tabLst>
                <a:tab algn="l" pos="0"/>
              </a:tabLst>
            </a:pPr>
            <a:r>
              <a:rPr b="0" lang="fr-FR" sz="1200" spc="-1" strike="noStrike">
                <a:latin typeface="Arial"/>
              </a:rPr>
              <a:t>(difficultés d’accès à l’emploi : recherche sur Internet, mails professionnels, gestion de son image, rédaction de CV, LM, inscription à Actiris et suivi de sa situation…)</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(vie privée et lien avec ses proches)</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(démarches administratives, non recours aux droits…)</a:t>
            </a:r>
            <a:endParaRPr b="0" lang="fr-BE" sz="120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latin typeface="Arial"/>
              </a:rPr>
              <a:t>(e-commerce, e-banking, inaccessibilité d’une partie du marché des biens…)</a:t>
            </a:r>
            <a:endParaRPr b="0" lang="fr-BE" sz="1200" spc="-1" strike="noStrike">
              <a:latin typeface="Arial"/>
            </a:endParaRPr>
          </a:p>
          <a:p>
            <a:pPr>
              <a:lnSpc>
                <a:spcPct val="100000"/>
              </a:lnSpc>
              <a:buNone/>
              <a:tabLst>
                <a:tab algn="l" pos="0"/>
              </a:tabLst>
            </a:pPr>
            <a:endParaRPr b="0" lang="fr-BE" sz="1200" spc="-1" strike="noStrike">
              <a:latin typeface="Arial"/>
            </a:endParaRPr>
          </a:p>
        </p:txBody>
      </p:sp>
    </p:spTree>
  </p:cSld>
</p:notes>
</file>

<file path=ppt/notesSlides/notesSlide8.xml><?xml version="1.0" encoding="utf-8"?>
<p:notes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722" name="PlaceHolder 1"/>
          <p:cNvSpPr>
            <a:spLocks noGrp="1"/>
          </p:cNvSpPr>
          <p:nvPr>
            <p:ph type="sldImg"/>
          </p:nvPr>
        </p:nvSpPr>
        <p:spPr>
          <a:xfrm>
            <a:off x="380880" y="685800"/>
            <a:ext cx="6095520" cy="3428640"/>
          </a:xfrm>
          <a:prstGeom prst="rect">
            <a:avLst/>
          </a:prstGeom>
          <a:ln w="0">
            <a:noFill/>
          </a:ln>
        </p:spPr>
      </p:sp>
      <p:sp>
        <p:nvSpPr>
          <p:cNvPr id="723" name="PlaceHolder 2"/>
          <p:cNvSpPr>
            <a:spLocks noGrp="1"/>
          </p:cNvSpPr>
          <p:nvPr>
            <p:ph type="body"/>
          </p:nvPr>
        </p:nvSpPr>
        <p:spPr>
          <a:xfrm>
            <a:off x="914400" y="4343400"/>
            <a:ext cx="5028840" cy="4114440"/>
          </a:xfrm>
          <a:prstGeom prst="rect">
            <a:avLst/>
          </a:prstGeom>
          <a:noFill/>
          <a:ln w="0">
            <a:noFill/>
          </a:ln>
        </p:spPr>
        <p:txBody>
          <a:bodyPr lIns="90000" rIns="90000" tIns="45000" bIns="45000" anchor="t">
            <a:noAutofit/>
          </a:bodyPr>
          <a:p>
            <a:pPr marL="216000" indent="-216000">
              <a:lnSpc>
                <a:spcPct val="100000"/>
              </a:lnSpc>
              <a:buNone/>
            </a:pPr>
            <a:endParaRPr b="0" lang="fr-BE" sz="2000" spc="-1" strike="noStrike">
              <a:latin typeface="Arial"/>
            </a:endParaRPr>
          </a:p>
          <a:p>
            <a:pPr marL="216000" indent="-216000">
              <a:lnSpc>
                <a:spcPct val="100000"/>
              </a:lnSpc>
              <a:buNone/>
            </a:pPr>
            <a:endParaRPr b="0" lang="fr-BE" sz="2000" spc="-1" strike="noStrike">
              <a:latin typeface="Arial"/>
            </a:endParaRPr>
          </a:p>
          <a:p>
            <a:pPr marL="216000" indent="-216000">
              <a:lnSpc>
                <a:spcPct val="100000"/>
              </a:lnSpc>
              <a:buNone/>
            </a:pPr>
            <a:endParaRPr b="0" lang="fr-BE" sz="2000" spc="-1" strike="noStrike">
              <a:latin typeface="Arial"/>
            </a:endParaRPr>
          </a:p>
        </p:txBody>
      </p:sp>
    </p:spTree>
  </p:cSld>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0.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1.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2.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3.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4.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5.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6.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0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7.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8.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29.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30.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1.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2.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3.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4.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5.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6.xml.rels><?xml version="1.0" encoding="UTF-8"?>
<Relationships xmlns="http://schemas.openxmlformats.org/package/2006/relationships"><Relationship Id="rId1" Type="http://schemas.openxmlformats.org/officeDocument/2006/relationships/slideMaster" Target="../slideMasters/slideMaster3.xml"/>
</Relationships>
</file>

<file path=ppt/slideLayouts/_rels/slideLayout3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39.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0.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1.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2.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3.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4.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5.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6.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7.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8.xml.rels><?xml version="1.0" encoding="UTF-8"?>
<Relationships xmlns="http://schemas.openxmlformats.org/package/2006/relationships"><Relationship Id="rId1" Type="http://schemas.openxmlformats.org/officeDocument/2006/relationships/slideMaster" Target="../slideMasters/slideMaster4.xml"/>
</Relationships>
</file>

<file path=ppt/slideLayouts/_rels/slideLayout4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1.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2.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3.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4.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5.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6.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7.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8.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59.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0.xml.rels><?xml version="1.0" encoding="UTF-8"?>
<Relationships xmlns="http://schemas.openxmlformats.org/package/2006/relationships"><Relationship Id="rId1" Type="http://schemas.openxmlformats.org/officeDocument/2006/relationships/slideMaster" Target="../slideMasters/slideMaster5.xml"/>
</Relationships>
</file>

<file path=ppt/slideLayouts/_rels/slideLayout6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3.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4.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5.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6.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7.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8.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69.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0.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1.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2.xml.rels><?xml version="1.0" encoding="UTF-8"?>
<Relationships xmlns="http://schemas.openxmlformats.org/package/2006/relationships"><Relationship Id="rId1" Type="http://schemas.openxmlformats.org/officeDocument/2006/relationships/slideMaster" Target="../slideMasters/slideMaster6.xml"/>
</Relationships>
</file>

<file path=ppt/slideLayouts/_rels/slideLayout7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5.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6.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7.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8.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79.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0.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1.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2.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3.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4.xml.rels><?xml version="1.0" encoding="UTF-8"?>
<Relationships xmlns="http://schemas.openxmlformats.org/package/2006/relationships"><Relationship Id="rId1" Type="http://schemas.openxmlformats.org/officeDocument/2006/relationships/slideMaster" Target="../slideMasters/slideMaster7.xml"/>
</Relationships>
</file>

<file path=ppt/slideLayouts/_rels/slideLayout8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7.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8.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89.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0.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1.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2.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3.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4.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5.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6.xml.rels><?xml version="1.0" encoding="UTF-8"?>
<Relationships xmlns="http://schemas.openxmlformats.org/package/2006/relationships"><Relationship Id="rId1" Type="http://schemas.openxmlformats.org/officeDocument/2006/relationships/slideMaster" Target="../slideMasters/slideMaster8.xml"/>
</Relationships>
</file>

<file path=ppt/slideLayouts/_rels/slideLayout97.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8.xml.rels><?xml version="1.0" encoding="UTF-8"?>
<Relationships xmlns="http://schemas.openxmlformats.org/package/2006/relationships"><Relationship Id="rId1" Type="http://schemas.openxmlformats.org/officeDocument/2006/relationships/slideMaster" Target="../slideMasters/slideMaster9.xml"/>
</Relationships>
</file>

<file path=ppt/slideLayouts/_rels/slideLayout99.xml.rels><?xml version="1.0" encoding="UTF-8"?>
<Relationships xmlns="http://schemas.openxmlformats.org/package/2006/relationships"><Relationship Id="rId1" Type="http://schemas.openxmlformats.org/officeDocument/2006/relationships/slideMaster" Target="../slideMasters/slideMaster9.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1"/>
          </p:nvPr>
        </p:nvSpPr>
        <p:spPr/>
        <p:txBody>
          <a:bodyPr/>
          <a:p>
            <a:fld id="{EF1E1C67-5A26-454D-A663-1EEFDFBD7D03}" type="slidenum">
              <a:t>&lt;#&gt;</a:t>
            </a:fld>
          </a:p>
        </p:txBody>
      </p:sp>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7" name="PlaceHolder 2"/>
          <p:cNvSpPr>
            <a:spLocks noGrp="1"/>
          </p:cNvSpPr>
          <p:nvPr>
            <p:ph/>
          </p:nvPr>
        </p:nvSpPr>
        <p:spPr>
          <a:xfrm>
            <a:off x="359640" y="98748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8" name="PlaceHolder 3"/>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 name="PlaceHolder 4"/>
          <p:cNvSpPr>
            <a:spLocks noGrp="1"/>
          </p:cNvSpPr>
          <p:nvPr>
            <p:ph type="sldNum" idx="1"/>
          </p:nvPr>
        </p:nvSpPr>
        <p:spPr/>
        <p:txBody>
          <a:bodyPr/>
          <a:p>
            <a:fld id="{E4B05BF1-F1B3-41D0-BE7F-FA3FE9BF1C51}" type="slidenum">
              <a:t>&lt;#&gt;</a:t>
            </a:fld>
          </a:p>
        </p:txBody>
      </p:sp>
    </p:spTree>
  </p:cSld>
</p:sldLayout>
</file>

<file path=ppt/slideLayouts/slideLayout10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326"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27"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28"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 name="PlaceHolder 4"/>
          <p:cNvSpPr>
            <a:spLocks noGrp="1"/>
          </p:cNvSpPr>
          <p:nvPr>
            <p:ph type="sldNum" idx="9"/>
          </p:nvPr>
        </p:nvSpPr>
        <p:spPr/>
        <p:txBody>
          <a:bodyPr/>
          <a:p>
            <a:fld id="{325A7115-8EA9-4EA2-855E-15E6AB07B4DD}" type="slidenum">
              <a:t>&lt;#&gt;</a:t>
            </a:fld>
          </a:p>
        </p:txBody>
      </p:sp>
    </p:spTree>
  </p:cSld>
</p:sldLayout>
</file>

<file path=ppt/slideLayouts/slideLayout10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329"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 name="PlaceHolder 2"/>
          <p:cNvSpPr>
            <a:spLocks noGrp="1"/>
          </p:cNvSpPr>
          <p:nvPr>
            <p:ph type="sldNum" idx="9"/>
          </p:nvPr>
        </p:nvSpPr>
        <p:spPr/>
        <p:txBody>
          <a:bodyPr/>
          <a:p>
            <a:fld id="{1BBFCCFF-A424-4069-B0E5-E55400FA1085}" type="slidenum">
              <a:t>&lt;#&gt;</a:t>
            </a:fld>
          </a:p>
        </p:txBody>
      </p:sp>
    </p:spTree>
  </p:cSld>
</p:sldLayout>
</file>

<file path=ppt/slideLayouts/slideLayout10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330" name="PlaceHolder 1"/>
          <p:cNvSpPr>
            <a:spLocks noGrp="1"/>
          </p:cNvSpPr>
          <p:nvPr>
            <p:ph type="subTitle"/>
          </p:nvPr>
        </p:nvSpPr>
        <p:spPr>
          <a:xfrm>
            <a:off x="395640" y="205920"/>
            <a:ext cx="8424720" cy="2704680"/>
          </a:xfrm>
          <a:prstGeom prst="rect">
            <a:avLst/>
          </a:prstGeom>
          <a:noFill/>
          <a:ln w="0">
            <a:noFill/>
          </a:ln>
        </p:spPr>
        <p:txBody>
          <a:bodyPr lIns="0" rIns="0" tIns="0" bIns="0" anchor="ctr">
            <a:noAutofit/>
          </a:bodyPr>
          <a:p>
            <a:pPr algn="ctr">
              <a:buNone/>
            </a:pPr>
            <a:endParaRPr b="0" lang="fr-BE" sz="3200" spc="-1" strike="noStrike">
              <a:latin typeface="Arial"/>
            </a:endParaRPr>
          </a:p>
        </p:txBody>
      </p:sp>
      <p:sp>
        <p:nvSpPr>
          <p:cNvPr id="3" name="PlaceHolder 2"/>
          <p:cNvSpPr>
            <a:spLocks noGrp="1"/>
          </p:cNvSpPr>
          <p:nvPr>
            <p:ph type="sldNum" idx="9"/>
          </p:nvPr>
        </p:nvSpPr>
        <p:spPr/>
        <p:txBody>
          <a:bodyPr/>
          <a:p>
            <a:fld id="{26740B89-AD9A-4701-8D2C-1CCCEB468FFC}" type="slidenum">
              <a:t>&lt;#&gt;</a:t>
            </a:fld>
          </a:p>
        </p:txBody>
      </p:sp>
    </p:spTree>
  </p:cSld>
</p:sldLayout>
</file>

<file path=ppt/slideLayouts/slideLayout10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331"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32"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33"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34"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9"/>
          </p:nvPr>
        </p:nvSpPr>
        <p:spPr/>
        <p:txBody>
          <a:bodyPr/>
          <a:p>
            <a:fld id="{74E54803-DFBC-4C19-BFEF-198DB08834B1}" type="slidenum">
              <a:t>&lt;#&gt;</a:t>
            </a:fld>
          </a:p>
        </p:txBody>
      </p:sp>
    </p:spTree>
  </p:cSld>
</p:sldLayout>
</file>

<file path=ppt/slideLayouts/slideLayout10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335"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36"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37"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38" name="PlaceHolder 4"/>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9"/>
          </p:nvPr>
        </p:nvSpPr>
        <p:spPr/>
        <p:txBody>
          <a:bodyPr/>
          <a:p>
            <a:fld id="{3FFA5FF1-097B-4FE1-A179-7BBC55BD9291}" type="slidenum">
              <a:t>&lt;#&gt;</a:t>
            </a:fld>
          </a:p>
        </p:txBody>
      </p:sp>
    </p:spTree>
  </p:cSld>
</p:sldLayout>
</file>

<file path=ppt/slideLayouts/slideLayout10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39"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40"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41"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42" name="PlaceHolder 4"/>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9"/>
          </p:nvPr>
        </p:nvSpPr>
        <p:spPr/>
        <p:txBody>
          <a:bodyPr/>
          <a:p>
            <a:fld id="{C80D0613-8816-48D1-9829-D8DD4B1DE03F}" type="slidenum">
              <a:t>&lt;#&gt;</a:t>
            </a:fld>
          </a:p>
        </p:txBody>
      </p:sp>
    </p:spTree>
  </p:cSld>
</p:sldLayout>
</file>

<file path=ppt/slideLayouts/slideLayout10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43"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44" name="PlaceHolder 2"/>
          <p:cNvSpPr>
            <a:spLocks noGrp="1"/>
          </p:cNvSpPr>
          <p:nvPr>
            <p:ph/>
          </p:nvPr>
        </p:nvSpPr>
        <p:spPr>
          <a:xfrm>
            <a:off x="359640" y="98748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45" name="PlaceHolder 3"/>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 name="PlaceHolder 4"/>
          <p:cNvSpPr>
            <a:spLocks noGrp="1"/>
          </p:cNvSpPr>
          <p:nvPr>
            <p:ph type="sldNum" idx="9"/>
          </p:nvPr>
        </p:nvSpPr>
        <p:spPr/>
        <p:txBody>
          <a:bodyPr/>
          <a:p>
            <a:fld id="{BBD8BAF2-0523-4E13-A305-54A69448AB04}" type="slidenum">
              <a:t>&lt;#&gt;</a:t>
            </a:fld>
          </a:p>
        </p:txBody>
      </p:sp>
    </p:spTree>
  </p:cSld>
</p:sldLayout>
</file>

<file path=ppt/slideLayouts/slideLayout10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46"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47"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48"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49"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50" name="PlaceHolder 5"/>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7" name="PlaceHolder 6"/>
          <p:cNvSpPr>
            <a:spLocks noGrp="1"/>
          </p:cNvSpPr>
          <p:nvPr>
            <p:ph type="sldNum" idx="9"/>
          </p:nvPr>
        </p:nvSpPr>
        <p:spPr/>
        <p:txBody>
          <a:bodyPr/>
          <a:p>
            <a:fld id="{74E9F152-7A06-4857-97A3-70FF0C565C8B}" type="slidenum">
              <a:t>&lt;#&gt;</a:t>
            </a:fld>
          </a:p>
        </p:txBody>
      </p:sp>
    </p:spTree>
  </p:cSld>
</p:sldLayout>
</file>

<file path=ppt/slideLayouts/slideLayout10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51"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52" name="PlaceHolder 2"/>
          <p:cNvSpPr>
            <a:spLocks noGrp="1"/>
          </p:cNvSpPr>
          <p:nvPr>
            <p:ph/>
          </p:nvPr>
        </p:nvSpPr>
        <p:spPr>
          <a:xfrm>
            <a:off x="35964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353" name="PlaceHolder 3"/>
          <p:cNvSpPr>
            <a:spLocks noGrp="1"/>
          </p:cNvSpPr>
          <p:nvPr>
            <p:ph/>
          </p:nvPr>
        </p:nvSpPr>
        <p:spPr>
          <a:xfrm>
            <a:off x="320832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354" name="PlaceHolder 4"/>
          <p:cNvSpPr>
            <a:spLocks noGrp="1"/>
          </p:cNvSpPr>
          <p:nvPr>
            <p:ph/>
          </p:nvPr>
        </p:nvSpPr>
        <p:spPr>
          <a:xfrm>
            <a:off x="605700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355" name="PlaceHolder 5"/>
          <p:cNvSpPr>
            <a:spLocks noGrp="1"/>
          </p:cNvSpPr>
          <p:nvPr>
            <p:ph/>
          </p:nvPr>
        </p:nvSpPr>
        <p:spPr>
          <a:xfrm>
            <a:off x="35964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356" name="PlaceHolder 6"/>
          <p:cNvSpPr>
            <a:spLocks noGrp="1"/>
          </p:cNvSpPr>
          <p:nvPr>
            <p:ph/>
          </p:nvPr>
        </p:nvSpPr>
        <p:spPr>
          <a:xfrm>
            <a:off x="320832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357" name="PlaceHolder 7"/>
          <p:cNvSpPr>
            <a:spLocks noGrp="1"/>
          </p:cNvSpPr>
          <p:nvPr>
            <p:ph/>
          </p:nvPr>
        </p:nvSpPr>
        <p:spPr>
          <a:xfrm>
            <a:off x="605700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9" name="PlaceHolder 8"/>
          <p:cNvSpPr>
            <a:spLocks noGrp="1"/>
          </p:cNvSpPr>
          <p:nvPr>
            <p:ph type="sldNum" idx="9"/>
          </p:nvPr>
        </p:nvSpPr>
        <p:spPr/>
        <p:txBody>
          <a:bodyPr/>
          <a:p>
            <a:fld id="{EEBD93F2-3D70-4EDF-A1C4-CC20E6A66CD0}" type="slidenum">
              <a:t>&lt;#&gt;</a:t>
            </a:fld>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0"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1"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2"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3" name="PlaceHolder 5"/>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7" name="PlaceHolder 6"/>
          <p:cNvSpPr>
            <a:spLocks noGrp="1"/>
          </p:cNvSpPr>
          <p:nvPr>
            <p:ph type="sldNum" idx="1"/>
          </p:nvPr>
        </p:nvSpPr>
        <p:spPr/>
        <p:txBody>
          <a:bodyPr/>
          <a:p>
            <a:fld id="{3287C487-5FC7-414A-BF96-347F3283FF05}" type="slidenum">
              <a:t>&lt;#&gt;</a:t>
            </a:fld>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4"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5" name="PlaceHolder 2"/>
          <p:cNvSpPr>
            <a:spLocks noGrp="1"/>
          </p:cNvSpPr>
          <p:nvPr>
            <p:ph/>
          </p:nvPr>
        </p:nvSpPr>
        <p:spPr>
          <a:xfrm>
            <a:off x="35964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36" name="PlaceHolder 3"/>
          <p:cNvSpPr>
            <a:spLocks noGrp="1"/>
          </p:cNvSpPr>
          <p:nvPr>
            <p:ph/>
          </p:nvPr>
        </p:nvSpPr>
        <p:spPr>
          <a:xfrm>
            <a:off x="320832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37" name="PlaceHolder 4"/>
          <p:cNvSpPr>
            <a:spLocks noGrp="1"/>
          </p:cNvSpPr>
          <p:nvPr>
            <p:ph/>
          </p:nvPr>
        </p:nvSpPr>
        <p:spPr>
          <a:xfrm>
            <a:off x="605700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38" name="PlaceHolder 5"/>
          <p:cNvSpPr>
            <a:spLocks noGrp="1"/>
          </p:cNvSpPr>
          <p:nvPr>
            <p:ph/>
          </p:nvPr>
        </p:nvSpPr>
        <p:spPr>
          <a:xfrm>
            <a:off x="35964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39" name="PlaceHolder 6"/>
          <p:cNvSpPr>
            <a:spLocks noGrp="1"/>
          </p:cNvSpPr>
          <p:nvPr>
            <p:ph/>
          </p:nvPr>
        </p:nvSpPr>
        <p:spPr>
          <a:xfrm>
            <a:off x="320832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40" name="PlaceHolder 7"/>
          <p:cNvSpPr>
            <a:spLocks noGrp="1"/>
          </p:cNvSpPr>
          <p:nvPr>
            <p:ph/>
          </p:nvPr>
        </p:nvSpPr>
        <p:spPr>
          <a:xfrm>
            <a:off x="605700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9" name="PlaceHolder 8"/>
          <p:cNvSpPr>
            <a:spLocks noGrp="1"/>
          </p:cNvSpPr>
          <p:nvPr>
            <p:ph type="sldNum" idx="1"/>
          </p:nvPr>
        </p:nvSpPr>
        <p:spPr/>
        <p:txBody>
          <a:bodyPr/>
          <a:p>
            <a:fld id="{65AE3048-DAF5-4498-B72A-89E7BAB352AD}" type="slidenum">
              <a:t>&lt;#&gt;</a:t>
            </a:fld>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4"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45" name="PlaceHolder 2"/>
          <p:cNvSpPr>
            <a:spLocks noGrp="1"/>
          </p:cNvSpPr>
          <p:nvPr>
            <p:ph type="subTitle"/>
          </p:nvPr>
        </p:nvSpPr>
        <p:spPr>
          <a:xfrm>
            <a:off x="359640" y="987480"/>
            <a:ext cx="8424720" cy="3096000"/>
          </a:xfrm>
          <a:prstGeom prst="rect">
            <a:avLst/>
          </a:prstGeom>
          <a:noFill/>
          <a:ln w="0">
            <a:noFill/>
          </a:ln>
        </p:spPr>
        <p:txBody>
          <a:bodyPr lIns="0" rIns="0" tIns="0" bIns="0" anchor="ctr">
            <a:noAutofit/>
          </a:bodyPr>
          <a:p>
            <a:pPr algn="ctr">
              <a:buNone/>
            </a:pPr>
            <a:endParaRPr b="0" lang="fr-BE"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6"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47" name="PlaceHolder 2"/>
          <p:cNvSpPr>
            <a:spLocks noGrp="1"/>
          </p:cNvSpPr>
          <p:nvPr>
            <p:ph/>
          </p:nvPr>
        </p:nvSpPr>
        <p:spPr>
          <a:xfrm>
            <a:off x="359640" y="987480"/>
            <a:ext cx="842472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8"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49"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0"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51"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52" name="PlaceHolder 1"/>
          <p:cNvSpPr>
            <a:spLocks noGrp="1"/>
          </p:cNvSpPr>
          <p:nvPr>
            <p:ph type="subTitle"/>
          </p:nvPr>
        </p:nvSpPr>
        <p:spPr>
          <a:xfrm>
            <a:off x="395640" y="205920"/>
            <a:ext cx="8424720" cy="2704680"/>
          </a:xfrm>
          <a:prstGeom prst="rect">
            <a:avLst/>
          </a:prstGeom>
          <a:noFill/>
          <a:ln w="0">
            <a:noFill/>
          </a:ln>
        </p:spPr>
        <p:txBody>
          <a:bodyPr lIns="0" rIns="0" tIns="0" bIns="0" anchor="ctr">
            <a:noAutofit/>
          </a:bodyPr>
          <a:p>
            <a:pPr algn="ctr">
              <a:buNone/>
            </a:pPr>
            <a:endParaRPr b="0" lang="fr-BE"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54"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5"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6"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5"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6" name="PlaceHolder 2"/>
          <p:cNvSpPr>
            <a:spLocks noGrp="1"/>
          </p:cNvSpPr>
          <p:nvPr>
            <p:ph type="subTitle"/>
          </p:nvPr>
        </p:nvSpPr>
        <p:spPr>
          <a:xfrm>
            <a:off x="359640" y="987480"/>
            <a:ext cx="8424720" cy="3096000"/>
          </a:xfrm>
          <a:prstGeom prst="rect">
            <a:avLst/>
          </a:prstGeom>
          <a:noFill/>
          <a:ln w="0">
            <a:noFill/>
          </a:ln>
        </p:spPr>
        <p:txBody>
          <a:bodyPr lIns="0" rIns="0" tIns="0" bIns="0" anchor="ctr">
            <a:noAutofit/>
          </a:bodyPr>
          <a:p>
            <a:pPr algn="ctr">
              <a:buNone/>
            </a:pPr>
            <a:endParaRPr b="0" lang="fr-BE" sz="3200" spc="-1" strike="noStrike">
              <a:latin typeface="Arial"/>
            </a:endParaRPr>
          </a:p>
        </p:txBody>
      </p:sp>
      <p:sp>
        <p:nvSpPr>
          <p:cNvPr id="4" name="PlaceHolder 3"/>
          <p:cNvSpPr>
            <a:spLocks noGrp="1"/>
          </p:cNvSpPr>
          <p:nvPr>
            <p:ph type="sldNum" idx="1"/>
          </p:nvPr>
        </p:nvSpPr>
        <p:spPr/>
        <p:txBody>
          <a:bodyPr/>
          <a:p>
            <a:fld id="{8D646E95-4C34-4476-993E-3BBDA86C2C06}" type="slidenum">
              <a:t>&lt;#&gt;</a:t>
            </a:fld>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58"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9"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0" name="PlaceHolder 4"/>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62"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3"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4" name="PlaceHolder 4"/>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5"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66" name="PlaceHolder 2"/>
          <p:cNvSpPr>
            <a:spLocks noGrp="1"/>
          </p:cNvSpPr>
          <p:nvPr>
            <p:ph/>
          </p:nvPr>
        </p:nvSpPr>
        <p:spPr>
          <a:xfrm>
            <a:off x="359640" y="98748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7" name="PlaceHolder 3"/>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8"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69"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70"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71"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72" name="PlaceHolder 5"/>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73"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74" name="PlaceHolder 2"/>
          <p:cNvSpPr>
            <a:spLocks noGrp="1"/>
          </p:cNvSpPr>
          <p:nvPr>
            <p:ph/>
          </p:nvPr>
        </p:nvSpPr>
        <p:spPr>
          <a:xfrm>
            <a:off x="35964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75" name="PlaceHolder 3"/>
          <p:cNvSpPr>
            <a:spLocks noGrp="1"/>
          </p:cNvSpPr>
          <p:nvPr>
            <p:ph/>
          </p:nvPr>
        </p:nvSpPr>
        <p:spPr>
          <a:xfrm>
            <a:off x="320832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76" name="PlaceHolder 4"/>
          <p:cNvSpPr>
            <a:spLocks noGrp="1"/>
          </p:cNvSpPr>
          <p:nvPr>
            <p:ph/>
          </p:nvPr>
        </p:nvSpPr>
        <p:spPr>
          <a:xfrm>
            <a:off x="605700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77" name="PlaceHolder 5"/>
          <p:cNvSpPr>
            <a:spLocks noGrp="1"/>
          </p:cNvSpPr>
          <p:nvPr>
            <p:ph/>
          </p:nvPr>
        </p:nvSpPr>
        <p:spPr>
          <a:xfrm>
            <a:off x="35964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78" name="PlaceHolder 6"/>
          <p:cNvSpPr>
            <a:spLocks noGrp="1"/>
          </p:cNvSpPr>
          <p:nvPr>
            <p:ph/>
          </p:nvPr>
        </p:nvSpPr>
        <p:spPr>
          <a:xfrm>
            <a:off x="320832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79" name="PlaceHolder 7"/>
          <p:cNvSpPr>
            <a:spLocks noGrp="1"/>
          </p:cNvSpPr>
          <p:nvPr>
            <p:ph/>
          </p:nvPr>
        </p:nvSpPr>
        <p:spPr>
          <a:xfrm>
            <a:off x="605700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Tree>
  </p:cSld>
</p:sldLayout>
</file>

<file path=ppt/slideLayouts/slideLayout2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ftr" idx="3"/>
          </p:nvPr>
        </p:nvSpPr>
        <p:spPr/>
        <p:txBody>
          <a:bodyPr/>
          <a:p>
            <a:r>
              <a:t>Footer</a:t>
            </a:r>
          </a:p>
        </p:txBody>
      </p:sp>
      <p:sp>
        <p:nvSpPr>
          <p:cNvPr id="3" name="PlaceHolder 2"/>
          <p:cNvSpPr>
            <a:spLocks noGrp="1"/>
          </p:cNvSpPr>
          <p:nvPr>
            <p:ph type="sldNum" idx="4"/>
          </p:nvPr>
        </p:nvSpPr>
        <p:spPr/>
        <p:txBody>
          <a:bodyPr/>
          <a:p>
            <a:fld id="{BEA69D63-9BF4-4E50-A692-6FF442C764E1}" type="slidenum">
              <a:t>&lt;#&gt;</a:t>
            </a:fld>
          </a:p>
        </p:txBody>
      </p:sp>
      <p:sp>
        <p:nvSpPr>
          <p:cNvPr id="4" name="PlaceHolder 3"/>
          <p:cNvSpPr>
            <a:spLocks noGrp="1"/>
          </p:cNvSpPr>
          <p:nvPr>
            <p:ph type="dt" idx="2"/>
          </p:nvPr>
        </p:nvSpPr>
        <p:spPr/>
        <p:txBody>
          <a:bodyPr/>
          <a:p>
            <a:r>
              <a:rPr lang="fr-BE"/>
              <a:t/>
            </a:r>
          </a:p>
        </p:txBody>
      </p:sp>
    </p:spTree>
  </p:cSld>
</p:sldLayout>
</file>

<file path=ppt/slideLayouts/slideLayout2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85"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86" name="PlaceHolder 2"/>
          <p:cNvSpPr>
            <a:spLocks noGrp="1"/>
          </p:cNvSpPr>
          <p:nvPr>
            <p:ph type="subTitle"/>
          </p:nvPr>
        </p:nvSpPr>
        <p:spPr>
          <a:xfrm>
            <a:off x="359640" y="987480"/>
            <a:ext cx="8424720" cy="3096000"/>
          </a:xfrm>
          <a:prstGeom prst="rect">
            <a:avLst/>
          </a:prstGeom>
          <a:noFill/>
          <a:ln w="0">
            <a:noFill/>
          </a:ln>
        </p:spPr>
        <p:txBody>
          <a:bodyPr lIns="0" rIns="0" tIns="0" bIns="0" anchor="ctr">
            <a:noAutofit/>
          </a:bodyPr>
          <a:p>
            <a:pPr algn="ctr">
              <a:buNone/>
            </a:pPr>
            <a:endParaRPr b="0" lang="fr-BE" sz="3200" spc="-1" strike="noStrike">
              <a:latin typeface="Arial"/>
            </a:endParaRPr>
          </a:p>
        </p:txBody>
      </p:sp>
      <p:sp>
        <p:nvSpPr>
          <p:cNvPr id="4" name="PlaceHolder 3"/>
          <p:cNvSpPr>
            <a:spLocks noGrp="1"/>
          </p:cNvSpPr>
          <p:nvPr>
            <p:ph type="ftr" idx="3"/>
          </p:nvPr>
        </p:nvSpPr>
        <p:spPr/>
        <p:txBody>
          <a:bodyPr/>
          <a:p>
            <a:r>
              <a:t>Footer</a:t>
            </a:r>
          </a:p>
        </p:txBody>
      </p:sp>
      <p:sp>
        <p:nvSpPr>
          <p:cNvPr id="5" name="PlaceHolder 4"/>
          <p:cNvSpPr>
            <a:spLocks noGrp="1"/>
          </p:cNvSpPr>
          <p:nvPr>
            <p:ph type="sldNum" idx="4"/>
          </p:nvPr>
        </p:nvSpPr>
        <p:spPr/>
        <p:txBody>
          <a:bodyPr/>
          <a:p>
            <a:fld id="{FE4D6008-2D90-4722-BC1E-B447EECDD7FE}" type="slidenum">
              <a:t>&lt;#&gt;</a:t>
            </a:fld>
          </a:p>
        </p:txBody>
      </p:sp>
      <p:sp>
        <p:nvSpPr>
          <p:cNvPr id="6" name="PlaceHolder 5"/>
          <p:cNvSpPr>
            <a:spLocks noGrp="1"/>
          </p:cNvSpPr>
          <p:nvPr>
            <p:ph type="dt" idx="2"/>
          </p:nvPr>
        </p:nvSpPr>
        <p:spPr/>
        <p:txBody>
          <a:bodyPr/>
          <a:p>
            <a:r>
              <a:rPr lang="fr-BE"/>
              <a:t/>
            </a:r>
          </a:p>
        </p:txBody>
      </p:sp>
    </p:spTree>
  </p:cSld>
</p:sldLayout>
</file>

<file path=ppt/slideLayouts/slideLayout2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87"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88" name="PlaceHolder 2"/>
          <p:cNvSpPr>
            <a:spLocks noGrp="1"/>
          </p:cNvSpPr>
          <p:nvPr>
            <p:ph/>
          </p:nvPr>
        </p:nvSpPr>
        <p:spPr>
          <a:xfrm>
            <a:off x="359640" y="987480"/>
            <a:ext cx="842472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4" name="PlaceHolder 3"/>
          <p:cNvSpPr>
            <a:spLocks noGrp="1"/>
          </p:cNvSpPr>
          <p:nvPr>
            <p:ph type="ftr" idx="3"/>
          </p:nvPr>
        </p:nvSpPr>
        <p:spPr/>
        <p:txBody>
          <a:bodyPr/>
          <a:p>
            <a:r>
              <a:t>Footer</a:t>
            </a:r>
          </a:p>
        </p:txBody>
      </p:sp>
      <p:sp>
        <p:nvSpPr>
          <p:cNvPr id="5" name="PlaceHolder 4"/>
          <p:cNvSpPr>
            <a:spLocks noGrp="1"/>
          </p:cNvSpPr>
          <p:nvPr>
            <p:ph type="sldNum" idx="4"/>
          </p:nvPr>
        </p:nvSpPr>
        <p:spPr/>
        <p:txBody>
          <a:bodyPr/>
          <a:p>
            <a:fld id="{EEC7196D-718D-4019-8078-D335893F0B43}" type="slidenum">
              <a:t>&lt;#&gt;</a:t>
            </a:fld>
          </a:p>
        </p:txBody>
      </p:sp>
      <p:sp>
        <p:nvSpPr>
          <p:cNvPr id="6" name="PlaceHolder 5"/>
          <p:cNvSpPr>
            <a:spLocks noGrp="1"/>
          </p:cNvSpPr>
          <p:nvPr>
            <p:ph type="dt" idx="2"/>
          </p:nvPr>
        </p:nvSpPr>
        <p:spPr/>
        <p:txBody>
          <a:bodyPr/>
          <a:p>
            <a:r>
              <a:rPr lang="fr-BE"/>
              <a:t/>
            </a:r>
          </a:p>
        </p:txBody>
      </p:sp>
    </p:spTree>
  </p:cSld>
</p:sldLayout>
</file>

<file path=ppt/slideLayouts/slideLayout2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89"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90"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91"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 name="PlaceHolder 4"/>
          <p:cNvSpPr>
            <a:spLocks noGrp="1"/>
          </p:cNvSpPr>
          <p:nvPr>
            <p:ph type="ftr" idx="3"/>
          </p:nvPr>
        </p:nvSpPr>
        <p:spPr/>
        <p:txBody>
          <a:bodyPr/>
          <a:p>
            <a:r>
              <a:t>Footer</a:t>
            </a:r>
          </a:p>
        </p:txBody>
      </p:sp>
      <p:sp>
        <p:nvSpPr>
          <p:cNvPr id="6" name="PlaceHolder 5"/>
          <p:cNvSpPr>
            <a:spLocks noGrp="1"/>
          </p:cNvSpPr>
          <p:nvPr>
            <p:ph type="sldNum" idx="4"/>
          </p:nvPr>
        </p:nvSpPr>
        <p:spPr/>
        <p:txBody>
          <a:bodyPr/>
          <a:p>
            <a:fld id="{21DE4409-373B-4F74-884D-6264DFD9E8E0}" type="slidenum">
              <a:t>&lt;#&gt;</a:t>
            </a:fld>
          </a:p>
        </p:txBody>
      </p:sp>
      <p:sp>
        <p:nvSpPr>
          <p:cNvPr id="7" name="PlaceHolder 6"/>
          <p:cNvSpPr>
            <a:spLocks noGrp="1"/>
          </p:cNvSpPr>
          <p:nvPr>
            <p:ph type="dt" idx="2"/>
          </p:nvPr>
        </p:nvSpPr>
        <p:spPr/>
        <p:txBody>
          <a:bodyPr/>
          <a:p>
            <a:r>
              <a:rPr lang="fr-BE"/>
              <a:t/>
            </a:r>
          </a:p>
        </p:txBody>
      </p:sp>
    </p:spTree>
  </p:cSld>
</p:sldLayout>
</file>

<file path=ppt/slideLayouts/slideLayout2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2"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 name="PlaceHolder 2"/>
          <p:cNvSpPr>
            <a:spLocks noGrp="1"/>
          </p:cNvSpPr>
          <p:nvPr>
            <p:ph type="ftr" idx="3"/>
          </p:nvPr>
        </p:nvSpPr>
        <p:spPr/>
        <p:txBody>
          <a:bodyPr/>
          <a:p>
            <a:r>
              <a:t>Footer</a:t>
            </a:r>
          </a:p>
        </p:txBody>
      </p:sp>
      <p:sp>
        <p:nvSpPr>
          <p:cNvPr id="4" name="PlaceHolder 3"/>
          <p:cNvSpPr>
            <a:spLocks noGrp="1"/>
          </p:cNvSpPr>
          <p:nvPr>
            <p:ph type="sldNum" idx="4"/>
          </p:nvPr>
        </p:nvSpPr>
        <p:spPr/>
        <p:txBody>
          <a:bodyPr/>
          <a:p>
            <a:fld id="{4820D499-B09B-47AA-A075-7BEC7E180395}" type="slidenum">
              <a:t>&lt;#&gt;</a:t>
            </a:fld>
          </a:p>
        </p:txBody>
      </p:sp>
      <p:sp>
        <p:nvSpPr>
          <p:cNvPr id="5" name="PlaceHolder 4"/>
          <p:cNvSpPr>
            <a:spLocks noGrp="1"/>
          </p:cNvSpPr>
          <p:nvPr>
            <p:ph type="dt" idx="2"/>
          </p:nvPr>
        </p:nvSpPr>
        <p:spPr/>
        <p:txBody>
          <a:bodyPr/>
          <a:p>
            <a:r>
              <a:rPr lang="fr-BE"/>
              <a:t/>
            </a: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7"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8" name="PlaceHolder 2"/>
          <p:cNvSpPr>
            <a:spLocks noGrp="1"/>
          </p:cNvSpPr>
          <p:nvPr>
            <p:ph/>
          </p:nvPr>
        </p:nvSpPr>
        <p:spPr>
          <a:xfrm>
            <a:off x="359640" y="987480"/>
            <a:ext cx="842472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4" name="PlaceHolder 3"/>
          <p:cNvSpPr>
            <a:spLocks noGrp="1"/>
          </p:cNvSpPr>
          <p:nvPr>
            <p:ph type="sldNum" idx="1"/>
          </p:nvPr>
        </p:nvSpPr>
        <p:spPr/>
        <p:txBody>
          <a:bodyPr/>
          <a:p>
            <a:fld id="{F6A4154D-0897-4AEB-8E73-2456181E3401}" type="slidenum">
              <a:t>&lt;#&gt;</a:t>
            </a:fld>
          </a:p>
        </p:txBody>
      </p:sp>
    </p:spTree>
  </p:cSld>
</p:sldLayout>
</file>

<file path=ppt/slideLayouts/slideLayout3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93" name="PlaceHolder 1"/>
          <p:cNvSpPr>
            <a:spLocks noGrp="1"/>
          </p:cNvSpPr>
          <p:nvPr>
            <p:ph type="subTitle"/>
          </p:nvPr>
        </p:nvSpPr>
        <p:spPr>
          <a:xfrm>
            <a:off x="395640" y="205920"/>
            <a:ext cx="8424720" cy="2704680"/>
          </a:xfrm>
          <a:prstGeom prst="rect">
            <a:avLst/>
          </a:prstGeom>
          <a:noFill/>
          <a:ln w="0">
            <a:noFill/>
          </a:ln>
        </p:spPr>
        <p:txBody>
          <a:bodyPr lIns="0" rIns="0" tIns="0" bIns="0" anchor="ctr">
            <a:noAutofit/>
          </a:bodyPr>
          <a:p>
            <a:pPr algn="ctr">
              <a:buNone/>
            </a:pPr>
            <a:endParaRPr b="0" lang="fr-BE" sz="3200" spc="-1" strike="noStrike">
              <a:latin typeface="Arial"/>
            </a:endParaRPr>
          </a:p>
        </p:txBody>
      </p:sp>
      <p:sp>
        <p:nvSpPr>
          <p:cNvPr id="3" name="PlaceHolder 2"/>
          <p:cNvSpPr>
            <a:spLocks noGrp="1"/>
          </p:cNvSpPr>
          <p:nvPr>
            <p:ph type="ftr" idx="3"/>
          </p:nvPr>
        </p:nvSpPr>
        <p:spPr/>
        <p:txBody>
          <a:bodyPr/>
          <a:p>
            <a:r>
              <a:t>Footer</a:t>
            </a:r>
          </a:p>
        </p:txBody>
      </p:sp>
      <p:sp>
        <p:nvSpPr>
          <p:cNvPr id="4" name="PlaceHolder 3"/>
          <p:cNvSpPr>
            <a:spLocks noGrp="1"/>
          </p:cNvSpPr>
          <p:nvPr>
            <p:ph type="sldNum" idx="4"/>
          </p:nvPr>
        </p:nvSpPr>
        <p:spPr/>
        <p:txBody>
          <a:bodyPr/>
          <a:p>
            <a:fld id="{A0EE9EBA-7A6E-439B-9CAC-FBEA5093CCDE}" type="slidenum">
              <a:t>&lt;#&gt;</a:t>
            </a:fld>
          </a:p>
        </p:txBody>
      </p:sp>
      <p:sp>
        <p:nvSpPr>
          <p:cNvPr id="5" name="PlaceHolder 4"/>
          <p:cNvSpPr>
            <a:spLocks noGrp="1"/>
          </p:cNvSpPr>
          <p:nvPr>
            <p:ph type="dt" idx="2"/>
          </p:nvPr>
        </p:nvSpPr>
        <p:spPr/>
        <p:txBody>
          <a:bodyPr/>
          <a:p>
            <a:r>
              <a:rPr lang="fr-BE"/>
              <a:t/>
            </a:r>
          </a:p>
        </p:txBody>
      </p:sp>
    </p:spTree>
  </p:cSld>
</p:sldLayout>
</file>

<file path=ppt/slideLayouts/slideLayout3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94"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95"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96"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97"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6B406F73-14F0-46F1-AB7A-2E43F8220186}" type="slidenum">
              <a:t>&lt;#&gt;</a:t>
            </a:fld>
          </a:p>
        </p:txBody>
      </p:sp>
      <p:sp>
        <p:nvSpPr>
          <p:cNvPr id="8" name="PlaceHolder 7"/>
          <p:cNvSpPr>
            <a:spLocks noGrp="1"/>
          </p:cNvSpPr>
          <p:nvPr>
            <p:ph type="dt" idx="2"/>
          </p:nvPr>
        </p:nvSpPr>
        <p:spPr/>
        <p:txBody>
          <a:bodyPr/>
          <a:p>
            <a:r>
              <a:rPr lang="fr-BE"/>
              <a:t/>
            </a:r>
          </a:p>
        </p:txBody>
      </p:sp>
    </p:spTree>
  </p:cSld>
</p:sldLayout>
</file>

<file path=ppt/slideLayouts/slideLayout3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98"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99"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00"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01" name="PlaceHolder 4"/>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57DB702D-771D-48D1-B228-3BEFC37D1A29}" type="slidenum">
              <a:t>&lt;#&gt;</a:t>
            </a:fld>
          </a:p>
        </p:txBody>
      </p:sp>
      <p:sp>
        <p:nvSpPr>
          <p:cNvPr id="8" name="PlaceHolder 7"/>
          <p:cNvSpPr>
            <a:spLocks noGrp="1"/>
          </p:cNvSpPr>
          <p:nvPr>
            <p:ph type="dt" idx="2"/>
          </p:nvPr>
        </p:nvSpPr>
        <p:spPr/>
        <p:txBody>
          <a:bodyPr/>
          <a:p>
            <a:r>
              <a:rPr lang="fr-BE"/>
              <a:t/>
            </a:r>
          </a:p>
        </p:txBody>
      </p:sp>
    </p:spTree>
  </p:cSld>
</p:sldLayout>
</file>

<file path=ppt/slideLayouts/slideLayout3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02"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03"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04"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05" name="PlaceHolder 4"/>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ftr" idx="3"/>
          </p:nvPr>
        </p:nvSpPr>
        <p:spPr/>
        <p:txBody>
          <a:bodyPr/>
          <a:p>
            <a:r>
              <a:t>Footer</a:t>
            </a:r>
          </a:p>
        </p:txBody>
      </p:sp>
      <p:sp>
        <p:nvSpPr>
          <p:cNvPr id="7" name="PlaceHolder 6"/>
          <p:cNvSpPr>
            <a:spLocks noGrp="1"/>
          </p:cNvSpPr>
          <p:nvPr>
            <p:ph type="sldNum" idx="4"/>
          </p:nvPr>
        </p:nvSpPr>
        <p:spPr/>
        <p:txBody>
          <a:bodyPr/>
          <a:p>
            <a:fld id="{11177D08-DB72-4E12-9303-543E99B41F2A}" type="slidenum">
              <a:t>&lt;#&gt;</a:t>
            </a:fld>
          </a:p>
        </p:txBody>
      </p:sp>
      <p:sp>
        <p:nvSpPr>
          <p:cNvPr id="8" name="PlaceHolder 7"/>
          <p:cNvSpPr>
            <a:spLocks noGrp="1"/>
          </p:cNvSpPr>
          <p:nvPr>
            <p:ph type="dt" idx="2"/>
          </p:nvPr>
        </p:nvSpPr>
        <p:spPr/>
        <p:txBody>
          <a:bodyPr/>
          <a:p>
            <a:r>
              <a:rPr lang="fr-BE"/>
              <a:t/>
            </a:r>
          </a:p>
        </p:txBody>
      </p:sp>
    </p:spTree>
  </p:cSld>
</p:sldLayout>
</file>

<file path=ppt/slideLayouts/slideLayout3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06"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07" name="PlaceHolder 2"/>
          <p:cNvSpPr>
            <a:spLocks noGrp="1"/>
          </p:cNvSpPr>
          <p:nvPr>
            <p:ph/>
          </p:nvPr>
        </p:nvSpPr>
        <p:spPr>
          <a:xfrm>
            <a:off x="359640" y="98748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08" name="PlaceHolder 3"/>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 name="PlaceHolder 4"/>
          <p:cNvSpPr>
            <a:spLocks noGrp="1"/>
          </p:cNvSpPr>
          <p:nvPr>
            <p:ph type="ftr" idx="3"/>
          </p:nvPr>
        </p:nvSpPr>
        <p:spPr/>
        <p:txBody>
          <a:bodyPr/>
          <a:p>
            <a:r>
              <a:t>Footer</a:t>
            </a:r>
          </a:p>
        </p:txBody>
      </p:sp>
      <p:sp>
        <p:nvSpPr>
          <p:cNvPr id="6" name="PlaceHolder 5"/>
          <p:cNvSpPr>
            <a:spLocks noGrp="1"/>
          </p:cNvSpPr>
          <p:nvPr>
            <p:ph type="sldNum" idx="4"/>
          </p:nvPr>
        </p:nvSpPr>
        <p:spPr/>
        <p:txBody>
          <a:bodyPr/>
          <a:p>
            <a:fld id="{C2678B42-0E2D-4257-9227-CD0838A331EE}" type="slidenum">
              <a:t>&lt;#&gt;</a:t>
            </a:fld>
          </a:p>
        </p:txBody>
      </p:sp>
      <p:sp>
        <p:nvSpPr>
          <p:cNvPr id="7" name="PlaceHolder 6"/>
          <p:cNvSpPr>
            <a:spLocks noGrp="1"/>
          </p:cNvSpPr>
          <p:nvPr>
            <p:ph type="dt" idx="2"/>
          </p:nvPr>
        </p:nvSpPr>
        <p:spPr/>
        <p:txBody>
          <a:bodyPr/>
          <a:p>
            <a:r>
              <a:rPr lang="fr-BE"/>
              <a:t/>
            </a:r>
          </a:p>
        </p:txBody>
      </p:sp>
    </p:spTree>
  </p:cSld>
</p:sldLayout>
</file>

<file path=ppt/slideLayouts/slideLayout3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09"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10"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11"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12"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13" name="PlaceHolder 5"/>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7" name="PlaceHolder 6"/>
          <p:cNvSpPr>
            <a:spLocks noGrp="1"/>
          </p:cNvSpPr>
          <p:nvPr>
            <p:ph type="ftr" idx="3"/>
          </p:nvPr>
        </p:nvSpPr>
        <p:spPr/>
        <p:txBody>
          <a:bodyPr/>
          <a:p>
            <a:r>
              <a:t>Footer</a:t>
            </a:r>
          </a:p>
        </p:txBody>
      </p:sp>
      <p:sp>
        <p:nvSpPr>
          <p:cNvPr id="8" name="PlaceHolder 7"/>
          <p:cNvSpPr>
            <a:spLocks noGrp="1"/>
          </p:cNvSpPr>
          <p:nvPr>
            <p:ph type="sldNum" idx="4"/>
          </p:nvPr>
        </p:nvSpPr>
        <p:spPr/>
        <p:txBody>
          <a:bodyPr/>
          <a:p>
            <a:fld id="{5C46AA14-F4CC-4AED-8C21-044D58AD0B13}" type="slidenum">
              <a:t>&lt;#&gt;</a:t>
            </a:fld>
          </a:p>
        </p:txBody>
      </p:sp>
      <p:sp>
        <p:nvSpPr>
          <p:cNvPr id="9" name="PlaceHolder 8"/>
          <p:cNvSpPr>
            <a:spLocks noGrp="1"/>
          </p:cNvSpPr>
          <p:nvPr>
            <p:ph type="dt" idx="2"/>
          </p:nvPr>
        </p:nvSpPr>
        <p:spPr/>
        <p:txBody>
          <a:bodyPr/>
          <a:p>
            <a:r>
              <a:rPr lang="fr-BE"/>
              <a:t/>
            </a:r>
          </a:p>
        </p:txBody>
      </p:sp>
    </p:spTree>
  </p:cSld>
</p:sldLayout>
</file>

<file path=ppt/slideLayouts/slideLayout3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14"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15" name="PlaceHolder 2"/>
          <p:cNvSpPr>
            <a:spLocks noGrp="1"/>
          </p:cNvSpPr>
          <p:nvPr>
            <p:ph/>
          </p:nvPr>
        </p:nvSpPr>
        <p:spPr>
          <a:xfrm>
            <a:off x="35964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116" name="PlaceHolder 3"/>
          <p:cNvSpPr>
            <a:spLocks noGrp="1"/>
          </p:cNvSpPr>
          <p:nvPr>
            <p:ph/>
          </p:nvPr>
        </p:nvSpPr>
        <p:spPr>
          <a:xfrm>
            <a:off x="320832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117" name="PlaceHolder 4"/>
          <p:cNvSpPr>
            <a:spLocks noGrp="1"/>
          </p:cNvSpPr>
          <p:nvPr>
            <p:ph/>
          </p:nvPr>
        </p:nvSpPr>
        <p:spPr>
          <a:xfrm>
            <a:off x="605700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118" name="PlaceHolder 5"/>
          <p:cNvSpPr>
            <a:spLocks noGrp="1"/>
          </p:cNvSpPr>
          <p:nvPr>
            <p:ph/>
          </p:nvPr>
        </p:nvSpPr>
        <p:spPr>
          <a:xfrm>
            <a:off x="35964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119" name="PlaceHolder 6"/>
          <p:cNvSpPr>
            <a:spLocks noGrp="1"/>
          </p:cNvSpPr>
          <p:nvPr>
            <p:ph/>
          </p:nvPr>
        </p:nvSpPr>
        <p:spPr>
          <a:xfrm>
            <a:off x="320832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120" name="PlaceHolder 7"/>
          <p:cNvSpPr>
            <a:spLocks noGrp="1"/>
          </p:cNvSpPr>
          <p:nvPr>
            <p:ph/>
          </p:nvPr>
        </p:nvSpPr>
        <p:spPr>
          <a:xfrm>
            <a:off x="605700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9" name="PlaceHolder 8"/>
          <p:cNvSpPr>
            <a:spLocks noGrp="1"/>
          </p:cNvSpPr>
          <p:nvPr>
            <p:ph type="ftr" idx="3"/>
          </p:nvPr>
        </p:nvSpPr>
        <p:spPr/>
        <p:txBody>
          <a:bodyPr/>
          <a:p>
            <a:r>
              <a:t>Footer</a:t>
            </a:r>
          </a:p>
        </p:txBody>
      </p:sp>
      <p:sp>
        <p:nvSpPr>
          <p:cNvPr id="10" name="PlaceHolder 9"/>
          <p:cNvSpPr>
            <a:spLocks noGrp="1"/>
          </p:cNvSpPr>
          <p:nvPr>
            <p:ph type="sldNum" idx="4"/>
          </p:nvPr>
        </p:nvSpPr>
        <p:spPr/>
        <p:txBody>
          <a:bodyPr/>
          <a:p>
            <a:fld id="{A10FF70C-9E7B-4BB6-95E5-9D76F4E6E4DD}" type="slidenum">
              <a:t>&lt;#&gt;</a:t>
            </a:fld>
          </a:p>
        </p:txBody>
      </p:sp>
      <p:sp>
        <p:nvSpPr>
          <p:cNvPr id="11" name="PlaceHolder 10"/>
          <p:cNvSpPr>
            <a:spLocks noGrp="1"/>
          </p:cNvSpPr>
          <p:nvPr>
            <p:ph type="dt" idx="2"/>
          </p:nvPr>
        </p:nvSpPr>
        <p:spPr/>
        <p:txBody>
          <a:bodyPr/>
          <a:p>
            <a:r>
              <a:rPr lang="fr-BE"/>
              <a:t/>
            </a:r>
          </a:p>
        </p:txBody>
      </p:sp>
    </p:spTree>
  </p:cSld>
</p:sldLayout>
</file>

<file path=ppt/slideLayouts/slideLayout3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5"/>
          </p:nvPr>
        </p:nvSpPr>
        <p:spPr/>
        <p:txBody>
          <a:bodyPr/>
          <a:p>
            <a:fld id="{637757AE-77D6-4727-AE06-6960826C6C8A}" type="slidenum">
              <a:t>&lt;#&gt;</a:t>
            </a:fld>
          </a:p>
        </p:txBody>
      </p:sp>
    </p:spTree>
  </p:cSld>
</p:sldLayout>
</file>

<file path=ppt/slideLayouts/slideLayout3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25"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26" name="PlaceHolder 2"/>
          <p:cNvSpPr>
            <a:spLocks noGrp="1"/>
          </p:cNvSpPr>
          <p:nvPr>
            <p:ph type="subTitle"/>
          </p:nvPr>
        </p:nvSpPr>
        <p:spPr>
          <a:xfrm>
            <a:off x="359640" y="987480"/>
            <a:ext cx="8424720" cy="3096000"/>
          </a:xfrm>
          <a:prstGeom prst="rect">
            <a:avLst/>
          </a:prstGeom>
          <a:noFill/>
          <a:ln w="0">
            <a:noFill/>
          </a:ln>
        </p:spPr>
        <p:txBody>
          <a:bodyPr lIns="0" rIns="0" tIns="0" bIns="0" anchor="ctr">
            <a:noAutofit/>
          </a:bodyPr>
          <a:p>
            <a:pPr algn="ctr">
              <a:buNone/>
            </a:pPr>
            <a:endParaRPr b="0" lang="fr-BE" sz="3200" spc="-1" strike="noStrike">
              <a:latin typeface="Arial"/>
            </a:endParaRPr>
          </a:p>
        </p:txBody>
      </p:sp>
      <p:sp>
        <p:nvSpPr>
          <p:cNvPr id="4" name="PlaceHolder 3"/>
          <p:cNvSpPr>
            <a:spLocks noGrp="1"/>
          </p:cNvSpPr>
          <p:nvPr>
            <p:ph type="sldNum" idx="5"/>
          </p:nvPr>
        </p:nvSpPr>
        <p:spPr/>
        <p:txBody>
          <a:bodyPr/>
          <a:p>
            <a:fld id="{9497946D-10BA-4A65-B24A-5944DA0D21CA}" type="slidenum">
              <a:t>&lt;#&gt;</a:t>
            </a:fld>
          </a:p>
        </p:txBody>
      </p:sp>
    </p:spTree>
  </p:cSld>
</p:sldLayout>
</file>

<file path=ppt/slideLayouts/slideLayout3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27"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28" name="PlaceHolder 2"/>
          <p:cNvSpPr>
            <a:spLocks noGrp="1"/>
          </p:cNvSpPr>
          <p:nvPr>
            <p:ph/>
          </p:nvPr>
        </p:nvSpPr>
        <p:spPr>
          <a:xfrm>
            <a:off x="359640" y="987480"/>
            <a:ext cx="842472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4" name="PlaceHolder 3"/>
          <p:cNvSpPr>
            <a:spLocks noGrp="1"/>
          </p:cNvSpPr>
          <p:nvPr>
            <p:ph type="sldNum" idx="5"/>
          </p:nvPr>
        </p:nvSpPr>
        <p:spPr/>
        <p:txBody>
          <a:bodyPr/>
          <a:p>
            <a:fld id="{C7622D72-1E7C-499F-AE95-229FAAFBC14F}" type="slidenum">
              <a:t>&lt;#&gt;</a:t>
            </a:fld>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9"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0"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1"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 name="PlaceHolder 4"/>
          <p:cNvSpPr>
            <a:spLocks noGrp="1"/>
          </p:cNvSpPr>
          <p:nvPr>
            <p:ph type="sldNum" idx="1"/>
          </p:nvPr>
        </p:nvSpPr>
        <p:spPr/>
        <p:txBody>
          <a:bodyPr/>
          <a:p>
            <a:fld id="{4335255C-79AC-4104-ACEF-D3AE6E371EA0}" type="slidenum">
              <a:t>&lt;#&gt;</a:t>
            </a:fld>
          </a:p>
        </p:txBody>
      </p:sp>
    </p:spTree>
  </p:cSld>
</p:sldLayout>
</file>

<file path=ppt/slideLayouts/slideLayout4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29"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30"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31"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 name="PlaceHolder 4"/>
          <p:cNvSpPr>
            <a:spLocks noGrp="1"/>
          </p:cNvSpPr>
          <p:nvPr>
            <p:ph type="sldNum" idx="5"/>
          </p:nvPr>
        </p:nvSpPr>
        <p:spPr/>
        <p:txBody>
          <a:bodyPr/>
          <a:p>
            <a:fld id="{18BA0812-7D44-4120-B878-3DC720AF62FC}" type="slidenum">
              <a:t>&lt;#&gt;</a:t>
            </a:fld>
          </a:p>
        </p:txBody>
      </p:sp>
    </p:spTree>
  </p:cSld>
</p:sldLayout>
</file>

<file path=ppt/slideLayouts/slideLayout4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32"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 name="PlaceHolder 2"/>
          <p:cNvSpPr>
            <a:spLocks noGrp="1"/>
          </p:cNvSpPr>
          <p:nvPr>
            <p:ph type="sldNum" idx="5"/>
          </p:nvPr>
        </p:nvSpPr>
        <p:spPr/>
        <p:txBody>
          <a:bodyPr/>
          <a:p>
            <a:fld id="{C2635037-739F-4AAF-87D9-753EA635302B}" type="slidenum">
              <a:t>&lt;#&gt;</a:t>
            </a:fld>
          </a:p>
        </p:txBody>
      </p:sp>
    </p:spTree>
  </p:cSld>
</p:sldLayout>
</file>

<file path=ppt/slideLayouts/slideLayout4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3" name="PlaceHolder 1"/>
          <p:cNvSpPr>
            <a:spLocks noGrp="1"/>
          </p:cNvSpPr>
          <p:nvPr>
            <p:ph type="subTitle"/>
          </p:nvPr>
        </p:nvSpPr>
        <p:spPr>
          <a:xfrm>
            <a:off x="395640" y="205920"/>
            <a:ext cx="8424720" cy="2704680"/>
          </a:xfrm>
          <a:prstGeom prst="rect">
            <a:avLst/>
          </a:prstGeom>
          <a:noFill/>
          <a:ln w="0">
            <a:noFill/>
          </a:ln>
        </p:spPr>
        <p:txBody>
          <a:bodyPr lIns="0" rIns="0" tIns="0" bIns="0" anchor="ctr">
            <a:noAutofit/>
          </a:bodyPr>
          <a:p>
            <a:pPr algn="ctr">
              <a:buNone/>
            </a:pPr>
            <a:endParaRPr b="0" lang="fr-BE" sz="3200" spc="-1" strike="noStrike">
              <a:latin typeface="Arial"/>
            </a:endParaRPr>
          </a:p>
        </p:txBody>
      </p:sp>
      <p:sp>
        <p:nvSpPr>
          <p:cNvPr id="3" name="PlaceHolder 2"/>
          <p:cNvSpPr>
            <a:spLocks noGrp="1"/>
          </p:cNvSpPr>
          <p:nvPr>
            <p:ph type="sldNum" idx="5"/>
          </p:nvPr>
        </p:nvSpPr>
        <p:spPr/>
        <p:txBody>
          <a:bodyPr/>
          <a:p>
            <a:fld id="{241A4BF1-8012-47A9-A777-603624641081}" type="slidenum">
              <a:t>&lt;#&gt;</a:t>
            </a:fld>
          </a:p>
        </p:txBody>
      </p:sp>
    </p:spTree>
  </p:cSld>
</p:sldLayout>
</file>

<file path=ppt/slideLayouts/slideLayout4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34"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35"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36"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37"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5"/>
          </p:nvPr>
        </p:nvSpPr>
        <p:spPr/>
        <p:txBody>
          <a:bodyPr/>
          <a:p>
            <a:fld id="{42DEB90F-8B2A-426D-AE04-6169DEB96871}" type="slidenum">
              <a:t>&lt;#&gt;</a:t>
            </a:fld>
          </a:p>
        </p:txBody>
      </p:sp>
    </p:spTree>
  </p:cSld>
</p:sldLayout>
</file>

<file path=ppt/slideLayouts/slideLayout4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38"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39"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40"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41" name="PlaceHolder 4"/>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5"/>
          </p:nvPr>
        </p:nvSpPr>
        <p:spPr/>
        <p:txBody>
          <a:bodyPr/>
          <a:p>
            <a:fld id="{EAB364C8-FDD4-4736-A244-3495014932ED}" type="slidenum">
              <a:t>&lt;#&gt;</a:t>
            </a:fld>
          </a:p>
        </p:txBody>
      </p:sp>
    </p:spTree>
  </p:cSld>
</p:sldLayout>
</file>

<file path=ppt/slideLayouts/slideLayout4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42"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43"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44"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45" name="PlaceHolder 4"/>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5"/>
          </p:nvPr>
        </p:nvSpPr>
        <p:spPr/>
        <p:txBody>
          <a:bodyPr/>
          <a:p>
            <a:fld id="{65EBED71-4A0B-485F-9483-0CD9033FEA9C}" type="slidenum">
              <a:t>&lt;#&gt;</a:t>
            </a:fld>
          </a:p>
        </p:txBody>
      </p:sp>
    </p:spTree>
  </p:cSld>
</p:sldLayout>
</file>

<file path=ppt/slideLayouts/slideLayout4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46"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47" name="PlaceHolder 2"/>
          <p:cNvSpPr>
            <a:spLocks noGrp="1"/>
          </p:cNvSpPr>
          <p:nvPr>
            <p:ph/>
          </p:nvPr>
        </p:nvSpPr>
        <p:spPr>
          <a:xfrm>
            <a:off x="359640" y="98748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48" name="PlaceHolder 3"/>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 name="PlaceHolder 4"/>
          <p:cNvSpPr>
            <a:spLocks noGrp="1"/>
          </p:cNvSpPr>
          <p:nvPr>
            <p:ph type="sldNum" idx="5"/>
          </p:nvPr>
        </p:nvSpPr>
        <p:spPr/>
        <p:txBody>
          <a:bodyPr/>
          <a:p>
            <a:fld id="{105F6786-69BE-42ED-BACD-B6EE29FFDA98}" type="slidenum">
              <a:t>&lt;#&gt;</a:t>
            </a:fld>
          </a:p>
        </p:txBody>
      </p:sp>
    </p:spTree>
  </p:cSld>
</p:sldLayout>
</file>

<file path=ppt/slideLayouts/slideLayout4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49"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50"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51"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52"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53" name="PlaceHolder 5"/>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7" name="PlaceHolder 6"/>
          <p:cNvSpPr>
            <a:spLocks noGrp="1"/>
          </p:cNvSpPr>
          <p:nvPr>
            <p:ph type="sldNum" idx="5"/>
          </p:nvPr>
        </p:nvSpPr>
        <p:spPr/>
        <p:txBody>
          <a:bodyPr/>
          <a:p>
            <a:fld id="{31402C3F-57DB-4381-9925-047E7EA24551}" type="slidenum">
              <a:t>&lt;#&gt;</a:t>
            </a:fld>
          </a:p>
        </p:txBody>
      </p:sp>
    </p:spTree>
  </p:cSld>
</p:sldLayout>
</file>

<file path=ppt/slideLayouts/slideLayout4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54"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55" name="PlaceHolder 2"/>
          <p:cNvSpPr>
            <a:spLocks noGrp="1"/>
          </p:cNvSpPr>
          <p:nvPr>
            <p:ph/>
          </p:nvPr>
        </p:nvSpPr>
        <p:spPr>
          <a:xfrm>
            <a:off x="35964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156" name="PlaceHolder 3"/>
          <p:cNvSpPr>
            <a:spLocks noGrp="1"/>
          </p:cNvSpPr>
          <p:nvPr>
            <p:ph/>
          </p:nvPr>
        </p:nvSpPr>
        <p:spPr>
          <a:xfrm>
            <a:off x="320832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157" name="PlaceHolder 4"/>
          <p:cNvSpPr>
            <a:spLocks noGrp="1"/>
          </p:cNvSpPr>
          <p:nvPr>
            <p:ph/>
          </p:nvPr>
        </p:nvSpPr>
        <p:spPr>
          <a:xfrm>
            <a:off x="605700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158" name="PlaceHolder 5"/>
          <p:cNvSpPr>
            <a:spLocks noGrp="1"/>
          </p:cNvSpPr>
          <p:nvPr>
            <p:ph/>
          </p:nvPr>
        </p:nvSpPr>
        <p:spPr>
          <a:xfrm>
            <a:off x="35964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159" name="PlaceHolder 6"/>
          <p:cNvSpPr>
            <a:spLocks noGrp="1"/>
          </p:cNvSpPr>
          <p:nvPr>
            <p:ph/>
          </p:nvPr>
        </p:nvSpPr>
        <p:spPr>
          <a:xfrm>
            <a:off x="320832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160" name="PlaceHolder 7"/>
          <p:cNvSpPr>
            <a:spLocks noGrp="1"/>
          </p:cNvSpPr>
          <p:nvPr>
            <p:ph/>
          </p:nvPr>
        </p:nvSpPr>
        <p:spPr>
          <a:xfrm>
            <a:off x="605700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9" name="PlaceHolder 8"/>
          <p:cNvSpPr>
            <a:spLocks noGrp="1"/>
          </p:cNvSpPr>
          <p:nvPr>
            <p:ph type="sldNum" idx="5"/>
          </p:nvPr>
        </p:nvSpPr>
        <p:spPr/>
        <p:txBody>
          <a:bodyPr/>
          <a:p>
            <a:fld id="{3BBAE196-8EF2-4A7E-936B-908C8E2BAB97}" type="slidenum">
              <a:t>&lt;#&gt;</a:t>
            </a:fld>
          </a:p>
        </p:txBody>
      </p:sp>
    </p:spTree>
  </p:cSld>
</p:sldLayout>
</file>

<file path=ppt/slideLayouts/slideLayout4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6"/>
          </p:nvPr>
        </p:nvSpPr>
        <p:spPr/>
        <p:txBody>
          <a:bodyPr/>
          <a:p>
            <a:fld id="{27C0BE06-CEC6-4C1B-8930-381322A1197F}" type="slidenum">
              <a:t>&lt;#&gt;</a:t>
            </a:fld>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2"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 name="PlaceHolder 2"/>
          <p:cNvSpPr>
            <a:spLocks noGrp="1"/>
          </p:cNvSpPr>
          <p:nvPr>
            <p:ph type="sldNum" idx="1"/>
          </p:nvPr>
        </p:nvSpPr>
        <p:spPr/>
        <p:txBody>
          <a:bodyPr/>
          <a:p>
            <a:fld id="{DCB1C49D-C5CC-4609-A96C-0BE55B24C6E3}" type="slidenum">
              <a:t>&lt;#&gt;</a:t>
            </a:fld>
          </a:p>
        </p:txBody>
      </p:sp>
    </p:spTree>
  </p:cSld>
</p:sldLayout>
</file>

<file path=ppt/slideLayouts/slideLayout5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165"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66" name="PlaceHolder 2"/>
          <p:cNvSpPr>
            <a:spLocks noGrp="1"/>
          </p:cNvSpPr>
          <p:nvPr>
            <p:ph type="subTitle"/>
          </p:nvPr>
        </p:nvSpPr>
        <p:spPr>
          <a:xfrm>
            <a:off x="359640" y="987480"/>
            <a:ext cx="8424720" cy="3096000"/>
          </a:xfrm>
          <a:prstGeom prst="rect">
            <a:avLst/>
          </a:prstGeom>
          <a:noFill/>
          <a:ln w="0">
            <a:noFill/>
          </a:ln>
        </p:spPr>
        <p:txBody>
          <a:bodyPr lIns="0" rIns="0" tIns="0" bIns="0" anchor="ctr">
            <a:noAutofit/>
          </a:bodyPr>
          <a:p>
            <a:pPr algn="ctr">
              <a:buNone/>
            </a:pPr>
            <a:endParaRPr b="0" lang="fr-BE" sz="3200" spc="-1" strike="noStrike">
              <a:latin typeface="Arial"/>
            </a:endParaRPr>
          </a:p>
        </p:txBody>
      </p:sp>
      <p:sp>
        <p:nvSpPr>
          <p:cNvPr id="4" name="PlaceHolder 3"/>
          <p:cNvSpPr>
            <a:spLocks noGrp="1"/>
          </p:cNvSpPr>
          <p:nvPr>
            <p:ph type="sldNum" idx="6"/>
          </p:nvPr>
        </p:nvSpPr>
        <p:spPr/>
        <p:txBody>
          <a:bodyPr/>
          <a:p>
            <a:fld id="{A2C24085-20B0-4351-BD9A-D136F6A82D74}" type="slidenum">
              <a:t>&lt;#&gt;</a:t>
            </a:fld>
          </a:p>
        </p:txBody>
      </p:sp>
    </p:spTree>
  </p:cSld>
</p:sldLayout>
</file>

<file path=ppt/slideLayouts/slideLayout5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167"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68" name="PlaceHolder 2"/>
          <p:cNvSpPr>
            <a:spLocks noGrp="1"/>
          </p:cNvSpPr>
          <p:nvPr>
            <p:ph/>
          </p:nvPr>
        </p:nvSpPr>
        <p:spPr>
          <a:xfrm>
            <a:off x="359640" y="987480"/>
            <a:ext cx="842472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4" name="PlaceHolder 3"/>
          <p:cNvSpPr>
            <a:spLocks noGrp="1"/>
          </p:cNvSpPr>
          <p:nvPr>
            <p:ph type="sldNum" idx="6"/>
          </p:nvPr>
        </p:nvSpPr>
        <p:spPr/>
        <p:txBody>
          <a:bodyPr/>
          <a:p>
            <a:fld id="{73D5358F-B363-4D8A-BD94-46BB1775BC72}" type="slidenum">
              <a:t>&lt;#&gt;</a:t>
            </a:fld>
          </a:p>
        </p:txBody>
      </p:sp>
    </p:spTree>
  </p:cSld>
</p:sldLayout>
</file>

<file path=ppt/slideLayouts/slideLayout5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169"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70"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71"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 name="PlaceHolder 4"/>
          <p:cNvSpPr>
            <a:spLocks noGrp="1"/>
          </p:cNvSpPr>
          <p:nvPr>
            <p:ph type="sldNum" idx="6"/>
          </p:nvPr>
        </p:nvSpPr>
        <p:spPr/>
        <p:txBody>
          <a:bodyPr/>
          <a:p>
            <a:fld id="{1979F00F-18B5-422C-AF46-007DEF911496}" type="slidenum">
              <a:t>&lt;#&gt;</a:t>
            </a:fld>
          </a:p>
        </p:txBody>
      </p:sp>
    </p:spTree>
  </p:cSld>
</p:sldLayout>
</file>

<file path=ppt/slideLayouts/slideLayout5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172"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 name="PlaceHolder 2"/>
          <p:cNvSpPr>
            <a:spLocks noGrp="1"/>
          </p:cNvSpPr>
          <p:nvPr>
            <p:ph type="sldNum" idx="6"/>
          </p:nvPr>
        </p:nvSpPr>
        <p:spPr/>
        <p:txBody>
          <a:bodyPr/>
          <a:p>
            <a:fld id="{001576CD-8621-4722-BF16-ED041F8BC7BF}" type="slidenum">
              <a:t>&lt;#&gt;</a:t>
            </a:fld>
          </a:p>
        </p:txBody>
      </p:sp>
    </p:spTree>
  </p:cSld>
</p:sldLayout>
</file>

<file path=ppt/slideLayouts/slideLayout5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73" name="PlaceHolder 1"/>
          <p:cNvSpPr>
            <a:spLocks noGrp="1"/>
          </p:cNvSpPr>
          <p:nvPr>
            <p:ph type="subTitle"/>
          </p:nvPr>
        </p:nvSpPr>
        <p:spPr>
          <a:xfrm>
            <a:off x="395640" y="205920"/>
            <a:ext cx="8424720" cy="2704680"/>
          </a:xfrm>
          <a:prstGeom prst="rect">
            <a:avLst/>
          </a:prstGeom>
          <a:noFill/>
          <a:ln w="0">
            <a:noFill/>
          </a:ln>
        </p:spPr>
        <p:txBody>
          <a:bodyPr lIns="0" rIns="0" tIns="0" bIns="0" anchor="ctr">
            <a:noAutofit/>
          </a:bodyPr>
          <a:p>
            <a:pPr algn="ctr">
              <a:buNone/>
            </a:pPr>
            <a:endParaRPr b="0" lang="fr-BE" sz="3200" spc="-1" strike="noStrike">
              <a:latin typeface="Arial"/>
            </a:endParaRPr>
          </a:p>
        </p:txBody>
      </p:sp>
      <p:sp>
        <p:nvSpPr>
          <p:cNvPr id="3" name="PlaceHolder 2"/>
          <p:cNvSpPr>
            <a:spLocks noGrp="1"/>
          </p:cNvSpPr>
          <p:nvPr>
            <p:ph type="sldNum" idx="6"/>
          </p:nvPr>
        </p:nvSpPr>
        <p:spPr/>
        <p:txBody>
          <a:bodyPr/>
          <a:p>
            <a:fld id="{C7721AE9-AAC7-45C5-8137-9B1788D4F08E}" type="slidenum">
              <a:t>&lt;#&gt;</a:t>
            </a:fld>
          </a:p>
        </p:txBody>
      </p:sp>
    </p:spTree>
  </p:cSld>
</p:sldLayout>
</file>

<file path=ppt/slideLayouts/slideLayout5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74"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75"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76"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77"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6"/>
          </p:nvPr>
        </p:nvSpPr>
        <p:spPr/>
        <p:txBody>
          <a:bodyPr/>
          <a:p>
            <a:fld id="{286BC8F7-B676-4312-93AE-CDD3AEEE4D0A}" type="slidenum">
              <a:t>&lt;#&gt;</a:t>
            </a:fld>
          </a:p>
        </p:txBody>
      </p:sp>
    </p:spTree>
  </p:cSld>
</p:sldLayout>
</file>

<file path=ppt/slideLayouts/slideLayout5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78"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79"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80"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81" name="PlaceHolder 4"/>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6"/>
          </p:nvPr>
        </p:nvSpPr>
        <p:spPr/>
        <p:txBody>
          <a:bodyPr/>
          <a:p>
            <a:fld id="{074A612A-65A8-4B8F-84F0-D9E71FA7117B}" type="slidenum">
              <a:t>&lt;#&gt;</a:t>
            </a:fld>
          </a:p>
        </p:txBody>
      </p:sp>
    </p:spTree>
  </p:cSld>
</p:sldLayout>
</file>

<file path=ppt/slideLayouts/slideLayout5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82"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83"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84"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85" name="PlaceHolder 4"/>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6"/>
          </p:nvPr>
        </p:nvSpPr>
        <p:spPr/>
        <p:txBody>
          <a:bodyPr/>
          <a:p>
            <a:fld id="{9598BD46-F017-4669-A1C3-11A014E9A8F0}" type="slidenum">
              <a:t>&lt;#&gt;</a:t>
            </a:fld>
          </a:p>
        </p:txBody>
      </p:sp>
    </p:spTree>
  </p:cSld>
</p:sldLayout>
</file>

<file path=ppt/slideLayouts/slideLayout5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87" name="PlaceHolder 2"/>
          <p:cNvSpPr>
            <a:spLocks noGrp="1"/>
          </p:cNvSpPr>
          <p:nvPr>
            <p:ph/>
          </p:nvPr>
        </p:nvSpPr>
        <p:spPr>
          <a:xfrm>
            <a:off x="359640" y="98748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88" name="PlaceHolder 3"/>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 name="PlaceHolder 4"/>
          <p:cNvSpPr>
            <a:spLocks noGrp="1"/>
          </p:cNvSpPr>
          <p:nvPr>
            <p:ph type="sldNum" idx="6"/>
          </p:nvPr>
        </p:nvSpPr>
        <p:spPr/>
        <p:txBody>
          <a:bodyPr/>
          <a:p>
            <a:fld id="{17B47BEC-2FE1-427D-8C64-FE2F1E60D24B}" type="slidenum">
              <a:t>&lt;#&gt;</a:t>
            </a:fld>
          </a:p>
        </p:txBody>
      </p:sp>
    </p:spTree>
  </p:cSld>
</p:sldLayout>
</file>

<file path=ppt/slideLayouts/slideLayout5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189"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90"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91"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92"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93" name="PlaceHolder 5"/>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7" name="PlaceHolder 6"/>
          <p:cNvSpPr>
            <a:spLocks noGrp="1"/>
          </p:cNvSpPr>
          <p:nvPr>
            <p:ph type="sldNum" idx="6"/>
          </p:nvPr>
        </p:nvSpPr>
        <p:spPr/>
        <p:txBody>
          <a:bodyPr/>
          <a:p>
            <a:fld id="{5D97D910-E153-4B63-AAB0-575DE7E538DA}" type="slidenum">
              <a:t>&lt;#&gt;</a:t>
            </a:fld>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3" name="PlaceHolder 1"/>
          <p:cNvSpPr>
            <a:spLocks noGrp="1"/>
          </p:cNvSpPr>
          <p:nvPr>
            <p:ph type="subTitle"/>
          </p:nvPr>
        </p:nvSpPr>
        <p:spPr>
          <a:xfrm>
            <a:off x="395640" y="205920"/>
            <a:ext cx="8424720" cy="2704680"/>
          </a:xfrm>
          <a:prstGeom prst="rect">
            <a:avLst/>
          </a:prstGeom>
          <a:noFill/>
          <a:ln w="0">
            <a:noFill/>
          </a:ln>
        </p:spPr>
        <p:txBody>
          <a:bodyPr lIns="0" rIns="0" tIns="0" bIns="0" anchor="ctr">
            <a:noAutofit/>
          </a:bodyPr>
          <a:p>
            <a:pPr algn="ctr">
              <a:buNone/>
            </a:pPr>
            <a:endParaRPr b="0" lang="fr-BE" sz="3200" spc="-1" strike="noStrike">
              <a:latin typeface="Arial"/>
            </a:endParaRPr>
          </a:p>
        </p:txBody>
      </p:sp>
      <p:sp>
        <p:nvSpPr>
          <p:cNvPr id="3" name="PlaceHolder 2"/>
          <p:cNvSpPr>
            <a:spLocks noGrp="1"/>
          </p:cNvSpPr>
          <p:nvPr>
            <p:ph type="sldNum" idx="1"/>
          </p:nvPr>
        </p:nvSpPr>
        <p:spPr/>
        <p:txBody>
          <a:bodyPr/>
          <a:p>
            <a:fld id="{40D51466-EB2C-41F9-8A43-3DF4FE9EAE3D}" type="slidenum">
              <a:t>&lt;#&gt;</a:t>
            </a:fld>
          </a:p>
        </p:txBody>
      </p:sp>
    </p:spTree>
  </p:cSld>
</p:sldLayout>
</file>

<file path=ppt/slideLayouts/slideLayout6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95" name="PlaceHolder 2"/>
          <p:cNvSpPr>
            <a:spLocks noGrp="1"/>
          </p:cNvSpPr>
          <p:nvPr>
            <p:ph/>
          </p:nvPr>
        </p:nvSpPr>
        <p:spPr>
          <a:xfrm>
            <a:off x="35964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196" name="PlaceHolder 3"/>
          <p:cNvSpPr>
            <a:spLocks noGrp="1"/>
          </p:cNvSpPr>
          <p:nvPr>
            <p:ph/>
          </p:nvPr>
        </p:nvSpPr>
        <p:spPr>
          <a:xfrm>
            <a:off x="320832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197" name="PlaceHolder 4"/>
          <p:cNvSpPr>
            <a:spLocks noGrp="1"/>
          </p:cNvSpPr>
          <p:nvPr>
            <p:ph/>
          </p:nvPr>
        </p:nvSpPr>
        <p:spPr>
          <a:xfrm>
            <a:off x="605700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198" name="PlaceHolder 5"/>
          <p:cNvSpPr>
            <a:spLocks noGrp="1"/>
          </p:cNvSpPr>
          <p:nvPr>
            <p:ph/>
          </p:nvPr>
        </p:nvSpPr>
        <p:spPr>
          <a:xfrm>
            <a:off x="35964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199" name="PlaceHolder 6"/>
          <p:cNvSpPr>
            <a:spLocks noGrp="1"/>
          </p:cNvSpPr>
          <p:nvPr>
            <p:ph/>
          </p:nvPr>
        </p:nvSpPr>
        <p:spPr>
          <a:xfrm>
            <a:off x="320832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200" name="PlaceHolder 7"/>
          <p:cNvSpPr>
            <a:spLocks noGrp="1"/>
          </p:cNvSpPr>
          <p:nvPr>
            <p:ph/>
          </p:nvPr>
        </p:nvSpPr>
        <p:spPr>
          <a:xfrm>
            <a:off x="605700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9" name="PlaceHolder 8"/>
          <p:cNvSpPr>
            <a:spLocks noGrp="1"/>
          </p:cNvSpPr>
          <p:nvPr>
            <p:ph type="sldNum" idx="6"/>
          </p:nvPr>
        </p:nvSpPr>
        <p:spPr/>
        <p:txBody>
          <a:bodyPr/>
          <a:p>
            <a:fld id="{12569681-DE3D-4B66-87E8-77384A40FE64}" type="slidenum">
              <a:t>&lt;#&gt;</a:t>
            </a:fld>
          </a:p>
        </p:txBody>
      </p:sp>
    </p:spTree>
  </p:cSld>
</p:sldLayout>
</file>

<file path=ppt/slideLayouts/slideLayout6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7"/>
          </p:nvPr>
        </p:nvSpPr>
        <p:spPr/>
        <p:txBody>
          <a:bodyPr/>
          <a:p>
            <a:fld id="{285924EA-A84B-4D3A-B3A9-A9B512D768D8}" type="slidenum">
              <a:t>&lt;#&gt;</a:t>
            </a:fld>
          </a:p>
        </p:txBody>
      </p:sp>
    </p:spTree>
  </p:cSld>
</p:sldLayout>
</file>

<file path=ppt/slideLayouts/slideLayout6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05"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06" name="PlaceHolder 2"/>
          <p:cNvSpPr>
            <a:spLocks noGrp="1"/>
          </p:cNvSpPr>
          <p:nvPr>
            <p:ph type="subTitle"/>
          </p:nvPr>
        </p:nvSpPr>
        <p:spPr>
          <a:xfrm>
            <a:off x="359640" y="987480"/>
            <a:ext cx="8424720" cy="3096000"/>
          </a:xfrm>
          <a:prstGeom prst="rect">
            <a:avLst/>
          </a:prstGeom>
          <a:noFill/>
          <a:ln w="0">
            <a:noFill/>
          </a:ln>
        </p:spPr>
        <p:txBody>
          <a:bodyPr lIns="0" rIns="0" tIns="0" bIns="0" anchor="ctr">
            <a:noAutofit/>
          </a:bodyPr>
          <a:p>
            <a:pPr algn="ctr">
              <a:buNone/>
            </a:pPr>
            <a:endParaRPr b="0" lang="fr-BE" sz="3200" spc="-1" strike="noStrike">
              <a:latin typeface="Arial"/>
            </a:endParaRPr>
          </a:p>
        </p:txBody>
      </p:sp>
      <p:sp>
        <p:nvSpPr>
          <p:cNvPr id="4" name="PlaceHolder 3"/>
          <p:cNvSpPr>
            <a:spLocks noGrp="1"/>
          </p:cNvSpPr>
          <p:nvPr>
            <p:ph type="sldNum" idx="7"/>
          </p:nvPr>
        </p:nvSpPr>
        <p:spPr/>
        <p:txBody>
          <a:bodyPr/>
          <a:p>
            <a:fld id="{CF875E20-F98D-4614-815E-E7321A6280DB}" type="slidenum">
              <a:t>&lt;#&gt;</a:t>
            </a:fld>
          </a:p>
        </p:txBody>
      </p:sp>
    </p:spTree>
  </p:cSld>
</p:sldLayout>
</file>

<file path=ppt/slideLayouts/slideLayout6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07"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08" name="PlaceHolder 2"/>
          <p:cNvSpPr>
            <a:spLocks noGrp="1"/>
          </p:cNvSpPr>
          <p:nvPr>
            <p:ph/>
          </p:nvPr>
        </p:nvSpPr>
        <p:spPr>
          <a:xfrm>
            <a:off x="359640" y="987480"/>
            <a:ext cx="842472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4" name="PlaceHolder 3"/>
          <p:cNvSpPr>
            <a:spLocks noGrp="1"/>
          </p:cNvSpPr>
          <p:nvPr>
            <p:ph type="sldNum" idx="7"/>
          </p:nvPr>
        </p:nvSpPr>
        <p:spPr/>
        <p:txBody>
          <a:bodyPr/>
          <a:p>
            <a:fld id="{1DBDBEA2-4A14-48EC-A10F-B11212EBB5D8}" type="slidenum">
              <a:t>&lt;#&gt;</a:t>
            </a:fld>
          </a:p>
        </p:txBody>
      </p:sp>
    </p:spTree>
  </p:cSld>
</p:sldLayout>
</file>

<file path=ppt/slideLayouts/slideLayout6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09"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10"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11"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 name="PlaceHolder 4"/>
          <p:cNvSpPr>
            <a:spLocks noGrp="1"/>
          </p:cNvSpPr>
          <p:nvPr>
            <p:ph type="sldNum" idx="7"/>
          </p:nvPr>
        </p:nvSpPr>
        <p:spPr/>
        <p:txBody>
          <a:bodyPr/>
          <a:p>
            <a:fld id="{3952E6F5-310B-42F2-93D8-3560259C6F24}" type="slidenum">
              <a:t>&lt;#&gt;</a:t>
            </a:fld>
          </a:p>
        </p:txBody>
      </p:sp>
    </p:spTree>
  </p:cSld>
</p:sldLayout>
</file>

<file path=ppt/slideLayouts/slideLayout6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12"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 name="PlaceHolder 2"/>
          <p:cNvSpPr>
            <a:spLocks noGrp="1"/>
          </p:cNvSpPr>
          <p:nvPr>
            <p:ph type="sldNum" idx="7"/>
          </p:nvPr>
        </p:nvSpPr>
        <p:spPr/>
        <p:txBody>
          <a:bodyPr/>
          <a:p>
            <a:fld id="{65A3E068-93E2-4192-9189-E4A0401522C4}" type="slidenum">
              <a:t>&lt;#&gt;</a:t>
            </a:fld>
          </a:p>
        </p:txBody>
      </p:sp>
    </p:spTree>
  </p:cSld>
</p:sldLayout>
</file>

<file path=ppt/slideLayouts/slideLayout6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13" name="PlaceHolder 1"/>
          <p:cNvSpPr>
            <a:spLocks noGrp="1"/>
          </p:cNvSpPr>
          <p:nvPr>
            <p:ph type="subTitle"/>
          </p:nvPr>
        </p:nvSpPr>
        <p:spPr>
          <a:xfrm>
            <a:off x="395640" y="205920"/>
            <a:ext cx="8424720" cy="2704680"/>
          </a:xfrm>
          <a:prstGeom prst="rect">
            <a:avLst/>
          </a:prstGeom>
          <a:noFill/>
          <a:ln w="0">
            <a:noFill/>
          </a:ln>
        </p:spPr>
        <p:txBody>
          <a:bodyPr lIns="0" rIns="0" tIns="0" bIns="0" anchor="ctr">
            <a:noAutofit/>
          </a:bodyPr>
          <a:p>
            <a:pPr algn="ctr">
              <a:buNone/>
            </a:pPr>
            <a:endParaRPr b="0" lang="fr-BE" sz="3200" spc="-1" strike="noStrike">
              <a:latin typeface="Arial"/>
            </a:endParaRPr>
          </a:p>
        </p:txBody>
      </p:sp>
      <p:sp>
        <p:nvSpPr>
          <p:cNvPr id="3" name="PlaceHolder 2"/>
          <p:cNvSpPr>
            <a:spLocks noGrp="1"/>
          </p:cNvSpPr>
          <p:nvPr>
            <p:ph type="sldNum" idx="7"/>
          </p:nvPr>
        </p:nvSpPr>
        <p:spPr/>
        <p:txBody>
          <a:bodyPr/>
          <a:p>
            <a:fld id="{E41E1C2F-9428-4441-AAD1-0DB0EB19000A}" type="slidenum">
              <a:t>&lt;#&gt;</a:t>
            </a:fld>
          </a:p>
        </p:txBody>
      </p:sp>
    </p:spTree>
  </p:cSld>
</p:sldLayout>
</file>

<file path=ppt/slideLayouts/slideLayout6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14"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15"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16"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17"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7"/>
          </p:nvPr>
        </p:nvSpPr>
        <p:spPr/>
        <p:txBody>
          <a:bodyPr/>
          <a:p>
            <a:fld id="{A780DCBE-3367-4A60-879F-01D5EE1BDC06}" type="slidenum">
              <a:t>&lt;#&gt;</a:t>
            </a:fld>
          </a:p>
        </p:txBody>
      </p:sp>
    </p:spTree>
  </p:cSld>
</p:sldLayout>
</file>

<file path=ppt/slideLayouts/slideLayout6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18"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19"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20"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21" name="PlaceHolder 4"/>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7"/>
          </p:nvPr>
        </p:nvSpPr>
        <p:spPr/>
        <p:txBody>
          <a:bodyPr/>
          <a:p>
            <a:fld id="{74C64ADD-1E0C-47C4-98C6-152702B650F9}" type="slidenum">
              <a:t>&lt;#&gt;</a:t>
            </a:fld>
          </a:p>
        </p:txBody>
      </p:sp>
    </p:spTree>
  </p:cSld>
</p:sldLayout>
</file>

<file path=ppt/slideLayouts/slideLayout6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23"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24"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25" name="PlaceHolder 4"/>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7"/>
          </p:nvPr>
        </p:nvSpPr>
        <p:spPr/>
        <p:txBody>
          <a:bodyPr/>
          <a:p>
            <a:fld id="{44F90B01-995A-43A0-9818-14550C831076}" type="slidenum">
              <a:t>&lt;#&gt;</a:t>
            </a:fld>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4"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5"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6"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17"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1"/>
          </p:nvPr>
        </p:nvSpPr>
        <p:spPr/>
        <p:txBody>
          <a:bodyPr/>
          <a:p>
            <a:fld id="{F1A31BCA-79FD-4E4C-B2CD-D7A488D0C962}" type="slidenum">
              <a:t>&lt;#&gt;</a:t>
            </a:fld>
          </a:p>
        </p:txBody>
      </p:sp>
    </p:spTree>
  </p:cSld>
</p:sldLayout>
</file>

<file path=ppt/slideLayouts/slideLayout7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26"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27" name="PlaceHolder 2"/>
          <p:cNvSpPr>
            <a:spLocks noGrp="1"/>
          </p:cNvSpPr>
          <p:nvPr>
            <p:ph/>
          </p:nvPr>
        </p:nvSpPr>
        <p:spPr>
          <a:xfrm>
            <a:off x="359640" y="98748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28" name="PlaceHolder 3"/>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 name="PlaceHolder 4"/>
          <p:cNvSpPr>
            <a:spLocks noGrp="1"/>
          </p:cNvSpPr>
          <p:nvPr>
            <p:ph type="sldNum" idx="7"/>
          </p:nvPr>
        </p:nvSpPr>
        <p:spPr/>
        <p:txBody>
          <a:bodyPr/>
          <a:p>
            <a:fld id="{B4B1A138-7489-44E3-A38F-D2319D12B5BF}" type="slidenum">
              <a:t>&lt;#&gt;</a:t>
            </a:fld>
          </a:p>
        </p:txBody>
      </p:sp>
    </p:spTree>
  </p:cSld>
</p:sldLayout>
</file>

<file path=ppt/slideLayouts/slideLayout7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30"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31"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32"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33" name="PlaceHolder 5"/>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7" name="PlaceHolder 6"/>
          <p:cNvSpPr>
            <a:spLocks noGrp="1"/>
          </p:cNvSpPr>
          <p:nvPr>
            <p:ph type="sldNum" idx="7"/>
          </p:nvPr>
        </p:nvSpPr>
        <p:spPr/>
        <p:txBody>
          <a:bodyPr/>
          <a:p>
            <a:fld id="{21D68D7E-12DC-4BB3-9B8E-5DD19033D153}" type="slidenum">
              <a:t>&lt;#&gt;</a:t>
            </a:fld>
          </a:p>
        </p:txBody>
      </p:sp>
    </p:spTree>
  </p:cSld>
</p:sldLayout>
</file>

<file path=ppt/slideLayouts/slideLayout7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34"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35" name="PlaceHolder 2"/>
          <p:cNvSpPr>
            <a:spLocks noGrp="1"/>
          </p:cNvSpPr>
          <p:nvPr>
            <p:ph/>
          </p:nvPr>
        </p:nvSpPr>
        <p:spPr>
          <a:xfrm>
            <a:off x="35964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236" name="PlaceHolder 3"/>
          <p:cNvSpPr>
            <a:spLocks noGrp="1"/>
          </p:cNvSpPr>
          <p:nvPr>
            <p:ph/>
          </p:nvPr>
        </p:nvSpPr>
        <p:spPr>
          <a:xfrm>
            <a:off x="320832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237" name="PlaceHolder 4"/>
          <p:cNvSpPr>
            <a:spLocks noGrp="1"/>
          </p:cNvSpPr>
          <p:nvPr>
            <p:ph/>
          </p:nvPr>
        </p:nvSpPr>
        <p:spPr>
          <a:xfrm>
            <a:off x="605700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238" name="PlaceHolder 5"/>
          <p:cNvSpPr>
            <a:spLocks noGrp="1"/>
          </p:cNvSpPr>
          <p:nvPr>
            <p:ph/>
          </p:nvPr>
        </p:nvSpPr>
        <p:spPr>
          <a:xfrm>
            <a:off x="35964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239" name="PlaceHolder 6"/>
          <p:cNvSpPr>
            <a:spLocks noGrp="1"/>
          </p:cNvSpPr>
          <p:nvPr>
            <p:ph/>
          </p:nvPr>
        </p:nvSpPr>
        <p:spPr>
          <a:xfrm>
            <a:off x="320832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240" name="PlaceHolder 7"/>
          <p:cNvSpPr>
            <a:spLocks noGrp="1"/>
          </p:cNvSpPr>
          <p:nvPr>
            <p:ph/>
          </p:nvPr>
        </p:nvSpPr>
        <p:spPr>
          <a:xfrm>
            <a:off x="605700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9" name="PlaceHolder 8"/>
          <p:cNvSpPr>
            <a:spLocks noGrp="1"/>
          </p:cNvSpPr>
          <p:nvPr>
            <p:ph type="sldNum" idx="7"/>
          </p:nvPr>
        </p:nvSpPr>
        <p:spPr/>
        <p:txBody>
          <a:bodyPr/>
          <a:p>
            <a:fld id="{B4A9CD9A-8EE9-47D5-A088-8343BAB77EEC}" type="slidenum">
              <a:t>&lt;#&gt;</a:t>
            </a:fld>
          </a:p>
        </p:txBody>
      </p:sp>
    </p:spTree>
  </p:cSld>
</p:sldLayout>
</file>

<file path=ppt/slideLayouts/slideLayout7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8"/>
          </p:nvPr>
        </p:nvSpPr>
        <p:spPr/>
        <p:txBody>
          <a:bodyPr/>
          <a:p>
            <a:fld id="{EF9D9951-EC7F-4D39-8C56-E467473788DF}" type="slidenum">
              <a:t>&lt;#&gt;</a:t>
            </a:fld>
          </a:p>
        </p:txBody>
      </p:sp>
    </p:spTree>
  </p:cSld>
</p:sldLayout>
</file>

<file path=ppt/slideLayouts/slideLayout7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45"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46" name="PlaceHolder 2"/>
          <p:cNvSpPr>
            <a:spLocks noGrp="1"/>
          </p:cNvSpPr>
          <p:nvPr>
            <p:ph type="subTitle"/>
          </p:nvPr>
        </p:nvSpPr>
        <p:spPr>
          <a:xfrm>
            <a:off x="359640" y="987480"/>
            <a:ext cx="8424720" cy="3096000"/>
          </a:xfrm>
          <a:prstGeom prst="rect">
            <a:avLst/>
          </a:prstGeom>
          <a:noFill/>
          <a:ln w="0">
            <a:noFill/>
          </a:ln>
        </p:spPr>
        <p:txBody>
          <a:bodyPr lIns="0" rIns="0" tIns="0" bIns="0" anchor="ctr">
            <a:noAutofit/>
          </a:bodyPr>
          <a:p>
            <a:pPr algn="ctr">
              <a:buNone/>
            </a:pPr>
            <a:endParaRPr b="0" lang="fr-BE" sz="3200" spc="-1" strike="noStrike">
              <a:latin typeface="Arial"/>
            </a:endParaRPr>
          </a:p>
        </p:txBody>
      </p:sp>
      <p:sp>
        <p:nvSpPr>
          <p:cNvPr id="4" name="PlaceHolder 3"/>
          <p:cNvSpPr>
            <a:spLocks noGrp="1"/>
          </p:cNvSpPr>
          <p:nvPr>
            <p:ph type="sldNum" idx="8"/>
          </p:nvPr>
        </p:nvSpPr>
        <p:spPr/>
        <p:txBody>
          <a:bodyPr/>
          <a:p>
            <a:fld id="{02B16D9F-AC01-4B36-8F6B-1C8E5AC65C88}" type="slidenum">
              <a:t>&lt;#&gt;</a:t>
            </a:fld>
          </a:p>
        </p:txBody>
      </p:sp>
    </p:spTree>
  </p:cSld>
</p:sldLayout>
</file>

<file path=ppt/slideLayouts/slideLayout7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47"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48" name="PlaceHolder 2"/>
          <p:cNvSpPr>
            <a:spLocks noGrp="1"/>
          </p:cNvSpPr>
          <p:nvPr>
            <p:ph/>
          </p:nvPr>
        </p:nvSpPr>
        <p:spPr>
          <a:xfrm>
            <a:off x="359640" y="987480"/>
            <a:ext cx="842472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4" name="PlaceHolder 3"/>
          <p:cNvSpPr>
            <a:spLocks noGrp="1"/>
          </p:cNvSpPr>
          <p:nvPr>
            <p:ph type="sldNum" idx="8"/>
          </p:nvPr>
        </p:nvSpPr>
        <p:spPr/>
        <p:txBody>
          <a:bodyPr/>
          <a:p>
            <a:fld id="{AD4D3B7A-8D5B-4A3C-8DAD-622A9F46686F}" type="slidenum">
              <a:t>&lt;#&gt;</a:t>
            </a:fld>
          </a:p>
        </p:txBody>
      </p:sp>
    </p:spTree>
  </p:cSld>
</p:sldLayout>
</file>

<file path=ppt/slideLayouts/slideLayout7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50"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51"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 name="PlaceHolder 4"/>
          <p:cNvSpPr>
            <a:spLocks noGrp="1"/>
          </p:cNvSpPr>
          <p:nvPr>
            <p:ph type="sldNum" idx="8"/>
          </p:nvPr>
        </p:nvSpPr>
        <p:spPr/>
        <p:txBody>
          <a:bodyPr/>
          <a:p>
            <a:fld id="{F46446FB-42A0-471D-A9AE-71598B09FFD3}" type="slidenum">
              <a:t>&lt;#&gt;</a:t>
            </a:fld>
          </a:p>
        </p:txBody>
      </p:sp>
    </p:spTree>
  </p:cSld>
</p:sldLayout>
</file>

<file path=ppt/slideLayouts/slideLayout7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52"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 name="PlaceHolder 2"/>
          <p:cNvSpPr>
            <a:spLocks noGrp="1"/>
          </p:cNvSpPr>
          <p:nvPr>
            <p:ph type="sldNum" idx="8"/>
          </p:nvPr>
        </p:nvSpPr>
        <p:spPr/>
        <p:txBody>
          <a:bodyPr/>
          <a:p>
            <a:fld id="{35919635-536B-4DB2-8B87-1FC2876E63E0}" type="slidenum">
              <a:t>&lt;#&gt;</a:t>
            </a:fld>
          </a:p>
        </p:txBody>
      </p:sp>
    </p:spTree>
  </p:cSld>
</p:sldLayout>
</file>

<file path=ppt/slideLayouts/slideLayout7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53" name="PlaceHolder 1"/>
          <p:cNvSpPr>
            <a:spLocks noGrp="1"/>
          </p:cNvSpPr>
          <p:nvPr>
            <p:ph type="subTitle"/>
          </p:nvPr>
        </p:nvSpPr>
        <p:spPr>
          <a:xfrm>
            <a:off x="395640" y="205920"/>
            <a:ext cx="8424720" cy="2704680"/>
          </a:xfrm>
          <a:prstGeom prst="rect">
            <a:avLst/>
          </a:prstGeom>
          <a:noFill/>
          <a:ln w="0">
            <a:noFill/>
          </a:ln>
        </p:spPr>
        <p:txBody>
          <a:bodyPr lIns="0" rIns="0" tIns="0" bIns="0" anchor="ctr">
            <a:noAutofit/>
          </a:bodyPr>
          <a:p>
            <a:pPr algn="ctr">
              <a:buNone/>
            </a:pPr>
            <a:endParaRPr b="0" lang="fr-BE" sz="3200" spc="-1" strike="noStrike">
              <a:latin typeface="Arial"/>
            </a:endParaRPr>
          </a:p>
        </p:txBody>
      </p:sp>
      <p:sp>
        <p:nvSpPr>
          <p:cNvPr id="3" name="PlaceHolder 2"/>
          <p:cNvSpPr>
            <a:spLocks noGrp="1"/>
          </p:cNvSpPr>
          <p:nvPr>
            <p:ph type="sldNum" idx="8"/>
          </p:nvPr>
        </p:nvSpPr>
        <p:spPr/>
        <p:txBody>
          <a:bodyPr/>
          <a:p>
            <a:fld id="{2A691254-E992-437A-AE90-D1D667D50057}" type="slidenum">
              <a:t>&lt;#&gt;</a:t>
            </a:fld>
          </a:p>
        </p:txBody>
      </p:sp>
    </p:spTree>
  </p:cSld>
</p:sldLayout>
</file>

<file path=ppt/slideLayouts/slideLayout7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54"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55"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56"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57"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8"/>
          </p:nvPr>
        </p:nvSpPr>
        <p:spPr/>
        <p:txBody>
          <a:bodyPr/>
          <a:p>
            <a:fld id="{EA7F7868-386C-43CF-A534-C3C1E5D3158E}" type="slidenum">
              <a:t>&lt;#&gt;</a:t>
            </a:fld>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8"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19"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0"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1" name="PlaceHolder 4"/>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1"/>
          </p:nvPr>
        </p:nvSpPr>
        <p:spPr/>
        <p:txBody>
          <a:bodyPr/>
          <a:p>
            <a:fld id="{E3E25A3A-288C-4B10-968A-22F7497FB0A0}" type="slidenum">
              <a:t>&lt;#&gt;</a:t>
            </a:fld>
          </a:p>
        </p:txBody>
      </p:sp>
    </p:spTree>
  </p:cSld>
</p:sldLayout>
</file>

<file path=ppt/slideLayouts/slideLayout8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58"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59"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60"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61" name="PlaceHolder 4"/>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8"/>
          </p:nvPr>
        </p:nvSpPr>
        <p:spPr/>
        <p:txBody>
          <a:bodyPr/>
          <a:p>
            <a:fld id="{506F39C8-4630-4D82-BFB0-9C3129CE56D6}" type="slidenum">
              <a:t>&lt;#&gt;</a:t>
            </a:fld>
          </a:p>
        </p:txBody>
      </p:sp>
    </p:spTree>
  </p:cSld>
</p:sldLayout>
</file>

<file path=ppt/slideLayouts/slideLayout8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62"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63"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64"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65" name="PlaceHolder 4"/>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8"/>
          </p:nvPr>
        </p:nvSpPr>
        <p:spPr/>
        <p:txBody>
          <a:bodyPr/>
          <a:p>
            <a:fld id="{902D741C-5BFD-4827-A0F2-2D9472504A4D}" type="slidenum">
              <a:t>&lt;#&gt;</a:t>
            </a:fld>
          </a:p>
        </p:txBody>
      </p:sp>
    </p:spTree>
  </p:cSld>
</p:sldLayout>
</file>

<file path=ppt/slideLayouts/slideLayout8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66"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67" name="PlaceHolder 2"/>
          <p:cNvSpPr>
            <a:spLocks noGrp="1"/>
          </p:cNvSpPr>
          <p:nvPr>
            <p:ph/>
          </p:nvPr>
        </p:nvSpPr>
        <p:spPr>
          <a:xfrm>
            <a:off x="359640" y="98748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68" name="PlaceHolder 3"/>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5" name="PlaceHolder 4"/>
          <p:cNvSpPr>
            <a:spLocks noGrp="1"/>
          </p:cNvSpPr>
          <p:nvPr>
            <p:ph type="sldNum" idx="8"/>
          </p:nvPr>
        </p:nvSpPr>
        <p:spPr/>
        <p:txBody>
          <a:bodyPr/>
          <a:p>
            <a:fld id="{E1DBD498-FA55-4F89-A631-17ED7FD93335}" type="slidenum">
              <a:t>&lt;#&gt;</a:t>
            </a:fld>
          </a:p>
        </p:txBody>
      </p:sp>
    </p:spTree>
  </p:cSld>
</p:sldLayout>
</file>

<file path=ppt/slideLayouts/slideLayout8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9"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70"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71"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72"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73" name="PlaceHolder 5"/>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7" name="PlaceHolder 6"/>
          <p:cNvSpPr>
            <a:spLocks noGrp="1"/>
          </p:cNvSpPr>
          <p:nvPr>
            <p:ph type="sldNum" idx="8"/>
          </p:nvPr>
        </p:nvSpPr>
        <p:spPr/>
        <p:txBody>
          <a:bodyPr/>
          <a:p>
            <a:fld id="{21B56CC3-5EED-4D8D-B511-4253261714E7}" type="slidenum">
              <a:t>&lt;#&gt;</a:t>
            </a:fld>
          </a:p>
        </p:txBody>
      </p:sp>
    </p:spTree>
  </p:cSld>
</p:sldLayout>
</file>

<file path=ppt/slideLayouts/slideLayout8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274"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75" name="PlaceHolder 2"/>
          <p:cNvSpPr>
            <a:spLocks noGrp="1"/>
          </p:cNvSpPr>
          <p:nvPr>
            <p:ph/>
          </p:nvPr>
        </p:nvSpPr>
        <p:spPr>
          <a:xfrm>
            <a:off x="35964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276" name="PlaceHolder 3"/>
          <p:cNvSpPr>
            <a:spLocks noGrp="1"/>
          </p:cNvSpPr>
          <p:nvPr>
            <p:ph/>
          </p:nvPr>
        </p:nvSpPr>
        <p:spPr>
          <a:xfrm>
            <a:off x="320832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277" name="PlaceHolder 4"/>
          <p:cNvSpPr>
            <a:spLocks noGrp="1"/>
          </p:cNvSpPr>
          <p:nvPr>
            <p:ph/>
          </p:nvPr>
        </p:nvSpPr>
        <p:spPr>
          <a:xfrm>
            <a:off x="605700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278" name="PlaceHolder 5"/>
          <p:cNvSpPr>
            <a:spLocks noGrp="1"/>
          </p:cNvSpPr>
          <p:nvPr>
            <p:ph/>
          </p:nvPr>
        </p:nvSpPr>
        <p:spPr>
          <a:xfrm>
            <a:off x="35964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279" name="PlaceHolder 6"/>
          <p:cNvSpPr>
            <a:spLocks noGrp="1"/>
          </p:cNvSpPr>
          <p:nvPr>
            <p:ph/>
          </p:nvPr>
        </p:nvSpPr>
        <p:spPr>
          <a:xfrm>
            <a:off x="320832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280" name="PlaceHolder 7"/>
          <p:cNvSpPr>
            <a:spLocks noGrp="1"/>
          </p:cNvSpPr>
          <p:nvPr>
            <p:ph/>
          </p:nvPr>
        </p:nvSpPr>
        <p:spPr>
          <a:xfrm>
            <a:off x="605700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9" name="PlaceHolder 8"/>
          <p:cNvSpPr>
            <a:spLocks noGrp="1"/>
          </p:cNvSpPr>
          <p:nvPr>
            <p:ph type="sldNum" idx="8"/>
          </p:nvPr>
        </p:nvSpPr>
        <p:spPr/>
        <p:txBody>
          <a:bodyPr/>
          <a:p>
            <a:fld id="{2C280F91-F2E6-458A-8CE5-ED3E3CAF1CAC}" type="slidenum">
              <a:t>&lt;#&gt;</a:t>
            </a:fld>
          </a:p>
        </p:txBody>
      </p:sp>
    </p:spTree>
  </p:cSld>
</p:sldLayout>
</file>

<file path=ppt/slideLayouts/slideLayout8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8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83"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84" name="PlaceHolder 2"/>
          <p:cNvSpPr>
            <a:spLocks noGrp="1"/>
          </p:cNvSpPr>
          <p:nvPr>
            <p:ph type="subTitle"/>
          </p:nvPr>
        </p:nvSpPr>
        <p:spPr>
          <a:xfrm>
            <a:off x="359640" y="987480"/>
            <a:ext cx="8424720" cy="3096000"/>
          </a:xfrm>
          <a:prstGeom prst="rect">
            <a:avLst/>
          </a:prstGeom>
          <a:noFill/>
          <a:ln w="0">
            <a:noFill/>
          </a:ln>
        </p:spPr>
        <p:txBody>
          <a:bodyPr lIns="0" rIns="0" tIns="0" bIns="0" anchor="ctr">
            <a:noAutofit/>
          </a:bodyPr>
          <a:p>
            <a:pPr algn="ctr">
              <a:buNone/>
            </a:pPr>
            <a:endParaRPr b="0" lang="fr-BE" sz="3200" spc="-1" strike="noStrike">
              <a:latin typeface="Arial"/>
            </a:endParaRPr>
          </a:p>
        </p:txBody>
      </p:sp>
    </p:spTree>
  </p:cSld>
</p:sldLayout>
</file>

<file path=ppt/slideLayouts/slideLayout8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285"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86" name="PlaceHolder 2"/>
          <p:cNvSpPr>
            <a:spLocks noGrp="1"/>
          </p:cNvSpPr>
          <p:nvPr>
            <p:ph/>
          </p:nvPr>
        </p:nvSpPr>
        <p:spPr>
          <a:xfrm>
            <a:off x="359640" y="987480"/>
            <a:ext cx="842472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Tree>
  </p:cSld>
</p:sldLayout>
</file>

<file path=ppt/slideLayouts/slideLayout8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88"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89"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Tree>
  </p:cSld>
</p:sldLayout>
</file>

<file path=ppt/slideLayouts/slideLayout8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290"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22"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3"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4"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5" name="PlaceHolder 4"/>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6" name="PlaceHolder 5"/>
          <p:cNvSpPr>
            <a:spLocks noGrp="1"/>
          </p:cNvSpPr>
          <p:nvPr>
            <p:ph type="sldNum" idx="1"/>
          </p:nvPr>
        </p:nvSpPr>
        <p:spPr/>
        <p:txBody>
          <a:bodyPr/>
          <a:p>
            <a:fld id="{D6234755-11FD-4308-B655-56EFF69EB1B5}" type="slidenum">
              <a:t>&lt;#&gt;</a:t>
            </a:fld>
          </a:p>
        </p:txBody>
      </p:sp>
    </p:spTree>
  </p:cSld>
</p:sldLayout>
</file>

<file path=ppt/slideLayouts/slideLayout9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291" name="PlaceHolder 1"/>
          <p:cNvSpPr>
            <a:spLocks noGrp="1"/>
          </p:cNvSpPr>
          <p:nvPr>
            <p:ph type="subTitle"/>
          </p:nvPr>
        </p:nvSpPr>
        <p:spPr>
          <a:xfrm>
            <a:off x="395640" y="205920"/>
            <a:ext cx="8424720" cy="2704680"/>
          </a:xfrm>
          <a:prstGeom prst="rect">
            <a:avLst/>
          </a:prstGeom>
          <a:noFill/>
          <a:ln w="0">
            <a:noFill/>
          </a:ln>
        </p:spPr>
        <p:txBody>
          <a:bodyPr lIns="0" rIns="0" tIns="0" bIns="0" anchor="ctr">
            <a:noAutofit/>
          </a:bodyPr>
          <a:p>
            <a:pPr algn="ctr">
              <a:buNone/>
            </a:pPr>
            <a:endParaRPr b="0" lang="fr-BE" sz="3200" spc="-1" strike="noStrike">
              <a:latin typeface="Arial"/>
            </a:endParaRPr>
          </a:p>
        </p:txBody>
      </p:sp>
    </p:spTree>
  </p:cSld>
</p:sldLayout>
</file>

<file path=ppt/slideLayouts/slideLayout9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93"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94" name="PlaceHolder 3"/>
          <p:cNvSpPr>
            <a:spLocks noGrp="1"/>
          </p:cNvSpPr>
          <p:nvPr>
            <p:ph/>
          </p:nvPr>
        </p:nvSpPr>
        <p:spPr>
          <a:xfrm>
            <a:off x="467676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95"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Tree>
  </p:cSld>
</p:sldLayout>
</file>

<file path=ppt/slideLayouts/slideLayout9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296"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297" name="PlaceHolder 2"/>
          <p:cNvSpPr>
            <a:spLocks noGrp="1"/>
          </p:cNvSpPr>
          <p:nvPr>
            <p:ph/>
          </p:nvPr>
        </p:nvSpPr>
        <p:spPr>
          <a:xfrm>
            <a:off x="359640" y="987480"/>
            <a:ext cx="411120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98"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299" name="PlaceHolder 4"/>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Tree>
  </p:cSld>
</p:sldLayout>
</file>

<file path=ppt/slideLayouts/slideLayout9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300"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01"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02"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03" name="PlaceHolder 4"/>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Tree>
  </p:cSld>
</p:sldLayout>
</file>

<file path=ppt/slideLayouts/slideLayout9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304"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05" name="PlaceHolder 2"/>
          <p:cNvSpPr>
            <a:spLocks noGrp="1"/>
          </p:cNvSpPr>
          <p:nvPr>
            <p:ph/>
          </p:nvPr>
        </p:nvSpPr>
        <p:spPr>
          <a:xfrm>
            <a:off x="359640" y="98748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06" name="PlaceHolder 3"/>
          <p:cNvSpPr>
            <a:spLocks noGrp="1"/>
          </p:cNvSpPr>
          <p:nvPr>
            <p:ph/>
          </p:nvPr>
        </p:nvSpPr>
        <p:spPr>
          <a:xfrm>
            <a:off x="359640" y="2604960"/>
            <a:ext cx="842472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Tree>
  </p:cSld>
</p:sldLayout>
</file>

<file path=ppt/slideLayouts/slideLayout9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307"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08" name="PlaceHolder 2"/>
          <p:cNvSpPr>
            <a:spLocks noGrp="1"/>
          </p:cNvSpPr>
          <p:nvPr>
            <p:ph/>
          </p:nvPr>
        </p:nvSpPr>
        <p:spPr>
          <a:xfrm>
            <a:off x="35964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09" name="PlaceHolder 3"/>
          <p:cNvSpPr>
            <a:spLocks noGrp="1"/>
          </p:cNvSpPr>
          <p:nvPr>
            <p:ph/>
          </p:nvPr>
        </p:nvSpPr>
        <p:spPr>
          <a:xfrm>
            <a:off x="4676760" y="98748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10" name="PlaceHolder 4"/>
          <p:cNvSpPr>
            <a:spLocks noGrp="1"/>
          </p:cNvSpPr>
          <p:nvPr>
            <p:ph/>
          </p:nvPr>
        </p:nvSpPr>
        <p:spPr>
          <a:xfrm>
            <a:off x="35964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311" name="PlaceHolder 5"/>
          <p:cNvSpPr>
            <a:spLocks noGrp="1"/>
          </p:cNvSpPr>
          <p:nvPr>
            <p:ph/>
          </p:nvPr>
        </p:nvSpPr>
        <p:spPr>
          <a:xfrm>
            <a:off x="4676760" y="2604960"/>
            <a:ext cx="4111200" cy="147672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Tree>
  </p:cSld>
</p:sldLayout>
</file>

<file path=ppt/slideLayouts/slideLayout9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2"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13" name="PlaceHolder 2"/>
          <p:cNvSpPr>
            <a:spLocks noGrp="1"/>
          </p:cNvSpPr>
          <p:nvPr>
            <p:ph/>
          </p:nvPr>
        </p:nvSpPr>
        <p:spPr>
          <a:xfrm>
            <a:off x="35964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314" name="PlaceHolder 3"/>
          <p:cNvSpPr>
            <a:spLocks noGrp="1"/>
          </p:cNvSpPr>
          <p:nvPr>
            <p:ph/>
          </p:nvPr>
        </p:nvSpPr>
        <p:spPr>
          <a:xfrm>
            <a:off x="320832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315" name="PlaceHolder 4"/>
          <p:cNvSpPr>
            <a:spLocks noGrp="1"/>
          </p:cNvSpPr>
          <p:nvPr>
            <p:ph/>
          </p:nvPr>
        </p:nvSpPr>
        <p:spPr>
          <a:xfrm>
            <a:off x="6057000" y="98748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316" name="PlaceHolder 5"/>
          <p:cNvSpPr>
            <a:spLocks noGrp="1"/>
          </p:cNvSpPr>
          <p:nvPr>
            <p:ph/>
          </p:nvPr>
        </p:nvSpPr>
        <p:spPr>
          <a:xfrm>
            <a:off x="35964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317" name="PlaceHolder 6"/>
          <p:cNvSpPr>
            <a:spLocks noGrp="1"/>
          </p:cNvSpPr>
          <p:nvPr>
            <p:ph/>
          </p:nvPr>
        </p:nvSpPr>
        <p:spPr>
          <a:xfrm>
            <a:off x="320832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
        <p:nvSpPr>
          <p:cNvPr id="318" name="PlaceHolder 7"/>
          <p:cNvSpPr>
            <a:spLocks noGrp="1"/>
          </p:cNvSpPr>
          <p:nvPr>
            <p:ph/>
          </p:nvPr>
        </p:nvSpPr>
        <p:spPr>
          <a:xfrm>
            <a:off x="6057000" y="2604960"/>
            <a:ext cx="2712600" cy="1476720"/>
          </a:xfrm>
          <a:prstGeom prst="rect">
            <a:avLst/>
          </a:prstGeom>
          <a:noFill/>
          <a:ln w="0">
            <a:noFill/>
          </a:ln>
        </p:spPr>
        <p:txBody>
          <a:bodyPr lIns="0" rIns="0" tIns="0" bIns="0" anchor="t">
            <a:normAutofit fontScale="87000"/>
          </a:bodyPr>
          <a:p>
            <a:endParaRPr b="0" lang="fr-BE" sz="3200" spc="-1" strike="noStrike">
              <a:solidFill>
                <a:srgbClr val="000000"/>
              </a:solidFill>
              <a:latin typeface="Calibri"/>
            </a:endParaRPr>
          </a:p>
        </p:txBody>
      </p:sp>
    </p:spTree>
  </p:cSld>
</p:sldLayout>
</file>

<file path=ppt/slideLayouts/slideLayout9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
        <p:nvSpPr>
          <p:cNvPr id="2" name="PlaceHolder 1"/>
          <p:cNvSpPr>
            <a:spLocks noGrp="1"/>
          </p:cNvSpPr>
          <p:nvPr>
            <p:ph type="sldNum" idx="9"/>
          </p:nvPr>
        </p:nvSpPr>
        <p:spPr/>
        <p:txBody>
          <a:bodyPr/>
          <a:p>
            <a:fld id="{7BFFEC12-3A85-4AB5-8F7E-81C1199D9A1D}" type="slidenum">
              <a:t>&lt;#&gt;</a:t>
            </a:fld>
          </a:p>
        </p:txBody>
      </p:sp>
    </p:spTree>
  </p:cSld>
</p:sldLayout>
</file>

<file path=ppt/slideLayouts/slideLayout9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322"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23" name="PlaceHolder 2"/>
          <p:cNvSpPr>
            <a:spLocks noGrp="1"/>
          </p:cNvSpPr>
          <p:nvPr>
            <p:ph type="subTitle"/>
          </p:nvPr>
        </p:nvSpPr>
        <p:spPr>
          <a:xfrm>
            <a:off x="359640" y="987480"/>
            <a:ext cx="8424720" cy="3096000"/>
          </a:xfrm>
          <a:prstGeom prst="rect">
            <a:avLst/>
          </a:prstGeom>
          <a:noFill/>
          <a:ln w="0">
            <a:noFill/>
          </a:ln>
        </p:spPr>
        <p:txBody>
          <a:bodyPr lIns="0" rIns="0" tIns="0" bIns="0" anchor="ctr">
            <a:noAutofit/>
          </a:bodyPr>
          <a:p>
            <a:pPr algn="ctr">
              <a:buNone/>
            </a:pPr>
            <a:endParaRPr b="0" lang="fr-BE" sz="3200" spc="-1" strike="noStrike">
              <a:latin typeface="Arial"/>
            </a:endParaRPr>
          </a:p>
        </p:txBody>
      </p:sp>
      <p:sp>
        <p:nvSpPr>
          <p:cNvPr id="4" name="PlaceHolder 3"/>
          <p:cNvSpPr>
            <a:spLocks noGrp="1"/>
          </p:cNvSpPr>
          <p:nvPr>
            <p:ph type="sldNum" idx="9"/>
          </p:nvPr>
        </p:nvSpPr>
        <p:spPr/>
        <p:txBody>
          <a:bodyPr/>
          <a:p>
            <a:fld id="{1EA33B52-09EC-484D-90CA-2354ECA1E919}" type="slidenum">
              <a:t>&lt;#&gt;</a:t>
            </a:fld>
          </a:p>
        </p:txBody>
      </p:sp>
    </p:spTree>
  </p:cSld>
</p:sldLayout>
</file>

<file path=ppt/slideLayouts/slideLayout9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324" name="PlaceHolder 1"/>
          <p:cNvSpPr>
            <a:spLocks noGrp="1"/>
          </p:cNvSpPr>
          <p:nvPr>
            <p:ph type="title"/>
          </p:nvPr>
        </p:nvSpPr>
        <p:spPr>
          <a:xfrm>
            <a:off x="395640" y="205920"/>
            <a:ext cx="8424720" cy="583200"/>
          </a:xfrm>
          <a:prstGeom prst="rect">
            <a:avLst/>
          </a:prstGeom>
          <a:noFill/>
          <a:ln w="0">
            <a:noFill/>
          </a:ln>
        </p:spPr>
        <p:txBody>
          <a:bodyPr lIns="0" rIns="0" tIns="0" bIns="0" anchor="ctr">
            <a:noAutofit/>
          </a:bodyPr>
          <a:p>
            <a:endParaRPr b="0" lang="fr-BE" sz="1800" spc="-1" strike="noStrike">
              <a:solidFill>
                <a:srgbClr val="000000"/>
              </a:solidFill>
              <a:latin typeface="Arial"/>
            </a:endParaRPr>
          </a:p>
        </p:txBody>
      </p:sp>
      <p:sp>
        <p:nvSpPr>
          <p:cNvPr id="325" name="PlaceHolder 2"/>
          <p:cNvSpPr>
            <a:spLocks noGrp="1"/>
          </p:cNvSpPr>
          <p:nvPr>
            <p:ph/>
          </p:nvPr>
        </p:nvSpPr>
        <p:spPr>
          <a:xfrm>
            <a:off x="359640" y="987480"/>
            <a:ext cx="8424720" cy="3096000"/>
          </a:xfrm>
          <a:prstGeom prst="rect">
            <a:avLst/>
          </a:prstGeom>
          <a:noFill/>
          <a:ln w="0">
            <a:noFill/>
          </a:ln>
        </p:spPr>
        <p:txBody>
          <a:bodyPr lIns="0" rIns="0" tIns="0" bIns="0" anchor="t">
            <a:normAutofit/>
          </a:bodyPr>
          <a:p>
            <a:endParaRPr b="0" lang="fr-BE" sz="3200" spc="-1" strike="noStrike">
              <a:solidFill>
                <a:srgbClr val="000000"/>
              </a:solidFill>
              <a:latin typeface="Calibri"/>
            </a:endParaRPr>
          </a:p>
        </p:txBody>
      </p:sp>
      <p:sp>
        <p:nvSpPr>
          <p:cNvPr id="4" name="PlaceHolder 3"/>
          <p:cNvSpPr>
            <a:spLocks noGrp="1"/>
          </p:cNvSpPr>
          <p:nvPr>
            <p:ph type="sldNum" idx="9"/>
          </p:nvPr>
        </p:nvSpPr>
        <p:spPr/>
        <p:txBody>
          <a:bodyPr/>
          <a:p>
            <a:fld id="{0F13A5FB-8930-48E8-BD58-F1C69DB659AD}" type="slidenum">
              <a:t>&lt;#&gt;</a:t>
            </a:fld>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slideLayout" Target="../slideLayouts/slideLayout1.xml"/><Relationship Id="rId6" Type="http://schemas.openxmlformats.org/officeDocument/2006/relationships/slideLayout" Target="../slideLayouts/slideLayout2.xml"/><Relationship Id="rId7" Type="http://schemas.openxmlformats.org/officeDocument/2006/relationships/slideLayout" Target="../slideLayouts/slideLayout3.xml"/><Relationship Id="rId8" Type="http://schemas.openxmlformats.org/officeDocument/2006/relationships/slideLayout" Target="../slideLayouts/slideLayout4.xml"/><Relationship Id="rId9" Type="http://schemas.openxmlformats.org/officeDocument/2006/relationships/slideLayout" Target="../slideLayouts/slideLayout5.xml"/><Relationship Id="rId10" Type="http://schemas.openxmlformats.org/officeDocument/2006/relationships/slideLayout" Target="../slideLayouts/slideLayout6.xml"/><Relationship Id="rId11" Type="http://schemas.openxmlformats.org/officeDocument/2006/relationships/slideLayout" Target="../slideLayouts/slideLayout7.xml"/><Relationship Id="rId12" Type="http://schemas.openxmlformats.org/officeDocument/2006/relationships/slideLayout" Target="../slideLayouts/slideLayout8.xml"/><Relationship Id="rId13" Type="http://schemas.openxmlformats.org/officeDocument/2006/relationships/slideLayout" Target="../slideLayouts/slideLayout9.xml"/><Relationship Id="rId14" Type="http://schemas.openxmlformats.org/officeDocument/2006/relationships/slideLayout" Target="../slideLayouts/slideLayout10.xml"/><Relationship Id="rId15" Type="http://schemas.openxmlformats.org/officeDocument/2006/relationships/slideLayout" Target="../slideLayouts/slideLayout11.xml"/><Relationship Id="rId16"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_rels/slideMaster3.xml.rels><?xml version="1.0" encoding="UTF-8"?>
<Relationships xmlns="http://schemas.openxmlformats.org/package/2006/relationships"><Relationship Id="rId1" Type="http://schemas.openxmlformats.org/officeDocument/2006/relationships/theme" Target="../theme/theme3.xml"/><Relationship Id="rId2" Type="http://schemas.openxmlformats.org/officeDocument/2006/relationships/slideLayout" Target="../slideLayouts/slideLayout25.xml"/><Relationship Id="rId3" Type="http://schemas.openxmlformats.org/officeDocument/2006/relationships/slideLayout" Target="../slideLayouts/slideLayout26.xml"/><Relationship Id="rId4" Type="http://schemas.openxmlformats.org/officeDocument/2006/relationships/slideLayout" Target="../slideLayouts/slideLayout27.xml"/><Relationship Id="rId5" Type="http://schemas.openxmlformats.org/officeDocument/2006/relationships/slideLayout" Target="../slideLayouts/slideLayout28.xml"/><Relationship Id="rId6" Type="http://schemas.openxmlformats.org/officeDocument/2006/relationships/slideLayout" Target="../slideLayouts/slideLayout29.xml"/><Relationship Id="rId7" Type="http://schemas.openxmlformats.org/officeDocument/2006/relationships/slideLayout" Target="../slideLayouts/slideLayout30.xml"/><Relationship Id="rId8" Type="http://schemas.openxmlformats.org/officeDocument/2006/relationships/slideLayout" Target="../slideLayouts/slideLayout31.xml"/><Relationship Id="rId9" Type="http://schemas.openxmlformats.org/officeDocument/2006/relationships/slideLayout" Target="../slideLayouts/slideLayout32.xml"/><Relationship Id="rId10" Type="http://schemas.openxmlformats.org/officeDocument/2006/relationships/slideLayout" Target="../slideLayouts/slideLayout33.xml"/><Relationship Id="rId11" Type="http://schemas.openxmlformats.org/officeDocument/2006/relationships/slideLayout" Target="../slideLayouts/slideLayout34.xml"/><Relationship Id="rId12" Type="http://schemas.openxmlformats.org/officeDocument/2006/relationships/slideLayout" Target="../slideLayouts/slideLayout35.xml"/><Relationship Id="rId13" Type="http://schemas.openxmlformats.org/officeDocument/2006/relationships/slideLayout" Target="../slideLayouts/slideLayout36.xml"/>
</Relationships>
</file>

<file path=ppt/slideMasters/_rels/slideMaster4.xml.rels><?xml version="1.0" encoding="UTF-8"?>
<Relationships xmlns="http://schemas.openxmlformats.org/package/2006/relationships"><Relationship Id="rId1" Type="http://schemas.openxmlformats.org/officeDocument/2006/relationships/theme" Target="../theme/theme4.xml"/><Relationship Id="rId2" Type="http://schemas.openxmlformats.org/officeDocument/2006/relationships/image" Target="../media/image4.png"/><Relationship Id="rId3" Type="http://schemas.openxmlformats.org/officeDocument/2006/relationships/slideLayout" Target="../slideLayouts/slideLayout37.xml"/><Relationship Id="rId4" Type="http://schemas.openxmlformats.org/officeDocument/2006/relationships/slideLayout" Target="../slideLayouts/slideLayout38.xml"/><Relationship Id="rId5" Type="http://schemas.openxmlformats.org/officeDocument/2006/relationships/slideLayout" Target="../slideLayouts/slideLayout39.xml"/><Relationship Id="rId6" Type="http://schemas.openxmlformats.org/officeDocument/2006/relationships/slideLayout" Target="../slideLayouts/slideLayout40.xml"/><Relationship Id="rId7" Type="http://schemas.openxmlformats.org/officeDocument/2006/relationships/slideLayout" Target="../slideLayouts/slideLayout41.xml"/><Relationship Id="rId8" Type="http://schemas.openxmlformats.org/officeDocument/2006/relationships/slideLayout" Target="../slideLayouts/slideLayout42.xml"/><Relationship Id="rId9" Type="http://schemas.openxmlformats.org/officeDocument/2006/relationships/slideLayout" Target="../slideLayouts/slideLayout43.xml"/><Relationship Id="rId10" Type="http://schemas.openxmlformats.org/officeDocument/2006/relationships/slideLayout" Target="../slideLayouts/slideLayout44.xml"/><Relationship Id="rId11" Type="http://schemas.openxmlformats.org/officeDocument/2006/relationships/slideLayout" Target="../slideLayouts/slideLayout45.xml"/><Relationship Id="rId12" Type="http://schemas.openxmlformats.org/officeDocument/2006/relationships/slideLayout" Target="../slideLayouts/slideLayout46.xml"/><Relationship Id="rId13" Type="http://schemas.openxmlformats.org/officeDocument/2006/relationships/slideLayout" Target="../slideLayouts/slideLayout47.xml"/><Relationship Id="rId14" Type="http://schemas.openxmlformats.org/officeDocument/2006/relationships/slideLayout" Target="../slideLayouts/slideLayout48.xml"/>
</Relationships>
</file>

<file path=ppt/slideMasters/_rels/slideMaster5.xml.rels><?xml version="1.0" encoding="UTF-8"?>
<Relationships xmlns="http://schemas.openxmlformats.org/package/2006/relationships"><Relationship Id="rId1" Type="http://schemas.openxmlformats.org/officeDocument/2006/relationships/theme" Target="../theme/theme5.xml"/><Relationship Id="rId2" Type="http://schemas.openxmlformats.org/officeDocument/2006/relationships/image" Target="../media/image5.png"/><Relationship Id="rId3" Type="http://schemas.openxmlformats.org/officeDocument/2006/relationships/slideLayout" Target="../slideLayouts/slideLayout49.xml"/><Relationship Id="rId4" Type="http://schemas.openxmlformats.org/officeDocument/2006/relationships/slideLayout" Target="../slideLayouts/slideLayout50.xml"/><Relationship Id="rId5" Type="http://schemas.openxmlformats.org/officeDocument/2006/relationships/slideLayout" Target="../slideLayouts/slideLayout51.xml"/><Relationship Id="rId6" Type="http://schemas.openxmlformats.org/officeDocument/2006/relationships/slideLayout" Target="../slideLayouts/slideLayout52.xml"/><Relationship Id="rId7" Type="http://schemas.openxmlformats.org/officeDocument/2006/relationships/slideLayout" Target="../slideLayouts/slideLayout53.xml"/><Relationship Id="rId8" Type="http://schemas.openxmlformats.org/officeDocument/2006/relationships/slideLayout" Target="../slideLayouts/slideLayout54.xml"/><Relationship Id="rId9" Type="http://schemas.openxmlformats.org/officeDocument/2006/relationships/slideLayout" Target="../slideLayouts/slideLayout55.xml"/><Relationship Id="rId10" Type="http://schemas.openxmlformats.org/officeDocument/2006/relationships/slideLayout" Target="../slideLayouts/slideLayout56.xml"/><Relationship Id="rId11" Type="http://schemas.openxmlformats.org/officeDocument/2006/relationships/slideLayout" Target="../slideLayouts/slideLayout57.xml"/><Relationship Id="rId12" Type="http://schemas.openxmlformats.org/officeDocument/2006/relationships/slideLayout" Target="../slideLayouts/slideLayout58.xml"/><Relationship Id="rId13" Type="http://schemas.openxmlformats.org/officeDocument/2006/relationships/slideLayout" Target="../slideLayouts/slideLayout59.xml"/><Relationship Id="rId14" Type="http://schemas.openxmlformats.org/officeDocument/2006/relationships/slideLayout" Target="../slideLayouts/slideLayout60.xml"/>
</Relationships>
</file>

<file path=ppt/slideMasters/_rels/slideMaster6.xml.rels><?xml version="1.0" encoding="UTF-8"?>
<Relationships xmlns="http://schemas.openxmlformats.org/package/2006/relationships"><Relationship Id="rId1" Type="http://schemas.openxmlformats.org/officeDocument/2006/relationships/theme" Target="../theme/theme6.xml"/><Relationship Id="rId2" Type="http://schemas.openxmlformats.org/officeDocument/2006/relationships/image" Target="../media/image6.png"/><Relationship Id="rId3" Type="http://schemas.openxmlformats.org/officeDocument/2006/relationships/slideLayout" Target="../slideLayouts/slideLayout61.xml"/><Relationship Id="rId4" Type="http://schemas.openxmlformats.org/officeDocument/2006/relationships/slideLayout" Target="../slideLayouts/slideLayout62.xml"/><Relationship Id="rId5" Type="http://schemas.openxmlformats.org/officeDocument/2006/relationships/slideLayout" Target="../slideLayouts/slideLayout63.xml"/><Relationship Id="rId6" Type="http://schemas.openxmlformats.org/officeDocument/2006/relationships/slideLayout" Target="../slideLayouts/slideLayout64.xml"/><Relationship Id="rId7" Type="http://schemas.openxmlformats.org/officeDocument/2006/relationships/slideLayout" Target="../slideLayouts/slideLayout65.xml"/><Relationship Id="rId8" Type="http://schemas.openxmlformats.org/officeDocument/2006/relationships/slideLayout" Target="../slideLayouts/slideLayout66.xml"/><Relationship Id="rId9" Type="http://schemas.openxmlformats.org/officeDocument/2006/relationships/slideLayout" Target="../slideLayouts/slideLayout67.xml"/><Relationship Id="rId10" Type="http://schemas.openxmlformats.org/officeDocument/2006/relationships/slideLayout" Target="../slideLayouts/slideLayout68.xml"/><Relationship Id="rId11" Type="http://schemas.openxmlformats.org/officeDocument/2006/relationships/slideLayout" Target="../slideLayouts/slideLayout69.xml"/><Relationship Id="rId12" Type="http://schemas.openxmlformats.org/officeDocument/2006/relationships/slideLayout" Target="../slideLayouts/slideLayout70.xml"/><Relationship Id="rId13" Type="http://schemas.openxmlformats.org/officeDocument/2006/relationships/slideLayout" Target="../slideLayouts/slideLayout71.xml"/><Relationship Id="rId14" Type="http://schemas.openxmlformats.org/officeDocument/2006/relationships/slideLayout" Target="../slideLayouts/slideLayout72.xml"/>
</Relationships>
</file>

<file path=ppt/slideMasters/_rels/slideMaster7.xml.rels><?xml version="1.0" encoding="UTF-8"?>
<Relationships xmlns="http://schemas.openxmlformats.org/package/2006/relationships"><Relationship Id="rId1" Type="http://schemas.openxmlformats.org/officeDocument/2006/relationships/theme" Target="../theme/theme7.xml"/><Relationship Id="rId2" Type="http://schemas.openxmlformats.org/officeDocument/2006/relationships/image" Target="../media/image7.png"/><Relationship Id="rId3" Type="http://schemas.openxmlformats.org/officeDocument/2006/relationships/slideLayout" Target="../slideLayouts/slideLayout73.xml"/><Relationship Id="rId4" Type="http://schemas.openxmlformats.org/officeDocument/2006/relationships/slideLayout" Target="../slideLayouts/slideLayout74.xml"/><Relationship Id="rId5" Type="http://schemas.openxmlformats.org/officeDocument/2006/relationships/slideLayout" Target="../slideLayouts/slideLayout75.xml"/><Relationship Id="rId6" Type="http://schemas.openxmlformats.org/officeDocument/2006/relationships/slideLayout" Target="../slideLayouts/slideLayout76.xml"/><Relationship Id="rId7" Type="http://schemas.openxmlformats.org/officeDocument/2006/relationships/slideLayout" Target="../slideLayouts/slideLayout77.xml"/><Relationship Id="rId8" Type="http://schemas.openxmlformats.org/officeDocument/2006/relationships/slideLayout" Target="../slideLayouts/slideLayout78.xml"/><Relationship Id="rId9" Type="http://schemas.openxmlformats.org/officeDocument/2006/relationships/slideLayout" Target="../slideLayouts/slideLayout79.xml"/><Relationship Id="rId10" Type="http://schemas.openxmlformats.org/officeDocument/2006/relationships/slideLayout" Target="../slideLayouts/slideLayout80.xml"/><Relationship Id="rId11" Type="http://schemas.openxmlformats.org/officeDocument/2006/relationships/slideLayout" Target="../slideLayouts/slideLayout81.xml"/><Relationship Id="rId12" Type="http://schemas.openxmlformats.org/officeDocument/2006/relationships/slideLayout" Target="../slideLayouts/slideLayout82.xml"/><Relationship Id="rId13" Type="http://schemas.openxmlformats.org/officeDocument/2006/relationships/slideLayout" Target="../slideLayouts/slideLayout83.xml"/><Relationship Id="rId14" Type="http://schemas.openxmlformats.org/officeDocument/2006/relationships/slideLayout" Target="../slideLayouts/slideLayout84.xml"/>
</Relationships>
</file>

<file path=ppt/slideMasters/_rels/slideMaster8.xml.rels><?xml version="1.0" encoding="UTF-8"?>
<Relationships xmlns="http://schemas.openxmlformats.org/package/2006/relationships"><Relationship Id="rId1" Type="http://schemas.openxmlformats.org/officeDocument/2006/relationships/theme" Target="../theme/theme8.xml"/><Relationship Id="rId2" Type="http://schemas.openxmlformats.org/officeDocument/2006/relationships/slideLayout" Target="../slideLayouts/slideLayout85.xml"/><Relationship Id="rId3" Type="http://schemas.openxmlformats.org/officeDocument/2006/relationships/slideLayout" Target="../slideLayouts/slideLayout86.xml"/><Relationship Id="rId4" Type="http://schemas.openxmlformats.org/officeDocument/2006/relationships/slideLayout" Target="../slideLayouts/slideLayout87.xml"/><Relationship Id="rId5" Type="http://schemas.openxmlformats.org/officeDocument/2006/relationships/slideLayout" Target="../slideLayouts/slideLayout88.xml"/><Relationship Id="rId6" Type="http://schemas.openxmlformats.org/officeDocument/2006/relationships/slideLayout" Target="../slideLayouts/slideLayout89.xml"/><Relationship Id="rId7" Type="http://schemas.openxmlformats.org/officeDocument/2006/relationships/slideLayout" Target="../slideLayouts/slideLayout90.xml"/><Relationship Id="rId8" Type="http://schemas.openxmlformats.org/officeDocument/2006/relationships/slideLayout" Target="../slideLayouts/slideLayout91.xml"/><Relationship Id="rId9" Type="http://schemas.openxmlformats.org/officeDocument/2006/relationships/slideLayout" Target="../slideLayouts/slideLayout92.xml"/><Relationship Id="rId10" Type="http://schemas.openxmlformats.org/officeDocument/2006/relationships/slideLayout" Target="../slideLayouts/slideLayout93.xml"/><Relationship Id="rId11" Type="http://schemas.openxmlformats.org/officeDocument/2006/relationships/slideLayout" Target="../slideLayouts/slideLayout94.xml"/><Relationship Id="rId12" Type="http://schemas.openxmlformats.org/officeDocument/2006/relationships/slideLayout" Target="../slideLayouts/slideLayout95.xml"/><Relationship Id="rId13" Type="http://schemas.openxmlformats.org/officeDocument/2006/relationships/slideLayout" Target="../slideLayouts/slideLayout96.xml"/>
</Relationships>
</file>

<file path=ppt/slideMasters/_rels/slideMaster9.xml.rels><?xml version="1.0" encoding="UTF-8"?>
<Relationships xmlns="http://schemas.openxmlformats.org/package/2006/relationships"><Relationship Id="rId1" Type="http://schemas.openxmlformats.org/officeDocument/2006/relationships/theme" Target="../theme/theme9.xml"/><Relationship Id="rId2" Type="http://schemas.openxmlformats.org/officeDocument/2006/relationships/slideLayout" Target="../slideLayouts/slideLayout97.xml"/><Relationship Id="rId3" Type="http://schemas.openxmlformats.org/officeDocument/2006/relationships/slideLayout" Target="../slideLayouts/slideLayout98.xml"/><Relationship Id="rId4" Type="http://schemas.openxmlformats.org/officeDocument/2006/relationships/slideLayout" Target="../slideLayouts/slideLayout99.xml"/><Relationship Id="rId5" Type="http://schemas.openxmlformats.org/officeDocument/2006/relationships/slideLayout" Target="../slideLayouts/slideLayout100.xml"/><Relationship Id="rId6" Type="http://schemas.openxmlformats.org/officeDocument/2006/relationships/slideLayout" Target="../slideLayouts/slideLayout101.xml"/><Relationship Id="rId7" Type="http://schemas.openxmlformats.org/officeDocument/2006/relationships/slideLayout" Target="../slideLayouts/slideLayout102.xml"/><Relationship Id="rId8" Type="http://schemas.openxmlformats.org/officeDocument/2006/relationships/slideLayout" Target="../slideLayouts/slideLayout103.xml"/><Relationship Id="rId9" Type="http://schemas.openxmlformats.org/officeDocument/2006/relationships/slideLayout" Target="../slideLayouts/slideLayout104.xml"/><Relationship Id="rId10" Type="http://schemas.openxmlformats.org/officeDocument/2006/relationships/slideLayout" Target="../slideLayouts/slideLayout105.xml"/><Relationship Id="rId11" Type="http://schemas.openxmlformats.org/officeDocument/2006/relationships/slideLayout" Target="../slideLayouts/slideLayout106.xml"/><Relationship Id="rId12" Type="http://schemas.openxmlformats.org/officeDocument/2006/relationships/slideLayout" Target="../slideLayouts/slideLayout107.xml"/><Relationship Id="rId13" Type="http://schemas.openxmlformats.org/officeDocument/2006/relationships/slideLayout" Target="../slideLayouts/slideLayout108.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0" name="Image 3" descr="Image 3"/>
          <p:cNvPicPr/>
          <p:nvPr/>
        </p:nvPicPr>
        <p:blipFill>
          <a:blip r:embed="rId2"/>
          <a:stretch/>
        </p:blipFill>
        <p:spPr>
          <a:xfrm>
            <a:off x="0" y="0"/>
            <a:ext cx="9143640" cy="5143320"/>
          </a:xfrm>
          <a:prstGeom prst="rect">
            <a:avLst/>
          </a:prstGeom>
          <a:ln w="12700">
            <a:noFill/>
          </a:ln>
        </p:spPr>
      </p:pic>
      <p:sp>
        <p:nvSpPr>
          <p:cNvPr id="1" name="PlaceHolder 1"/>
          <p:cNvSpPr>
            <a:spLocks noGrp="1"/>
          </p:cNvSpPr>
          <p:nvPr>
            <p:ph type="sldNum" idx="1"/>
          </p:nvPr>
        </p:nvSpPr>
        <p:spPr>
          <a:xfrm>
            <a:off x="8633880" y="4825800"/>
            <a:ext cx="258120" cy="248040"/>
          </a:xfrm>
          <a:prstGeom prst="rect">
            <a:avLst/>
          </a:prstGeom>
          <a:noFill/>
          <a:ln w="12600">
            <a:noFill/>
          </a:ln>
        </p:spPr>
        <p:txBody>
          <a:bodyPr lIns="45720" rIns="45720" anchor="ctr">
            <a:noAutofit/>
          </a:bodyPr>
          <a:lstStyle>
            <a:lvl1pPr algn="r">
              <a:lnSpc>
                <a:spcPct val="100000"/>
              </a:lnSpc>
              <a:buNone/>
              <a:tabLst>
                <a:tab algn="l" pos="0"/>
              </a:tabLst>
              <a:defRPr b="0" lang="fr-BE" sz="1200" spc="-1" strike="noStrike">
                <a:solidFill>
                  <a:srgbClr val="888888"/>
                </a:solidFill>
                <a:latin typeface="Calibri"/>
                <a:ea typeface="Calibri"/>
              </a:defRPr>
            </a:lvl1pPr>
          </a:lstStyle>
          <a:p>
            <a:pPr algn="r">
              <a:lnSpc>
                <a:spcPct val="100000"/>
              </a:lnSpc>
              <a:buNone/>
              <a:tabLst>
                <a:tab algn="l" pos="0"/>
              </a:tabLst>
            </a:pPr>
            <a:fld id="{5FDB246B-D7FF-4CA3-8702-E6895D5791E9}" type="slidenum">
              <a:rPr b="0" lang="fr-BE" sz="1200" spc="-1" strike="noStrike">
                <a:solidFill>
                  <a:srgbClr val="888888"/>
                </a:solidFill>
                <a:latin typeface="Calibri"/>
                <a:ea typeface="Calibri"/>
              </a:rPr>
              <a:t>&lt;numéro&gt;</a:t>
            </a:fld>
            <a:endParaRPr b="0" lang="fr-BE" sz="1200" spc="-1" strike="noStrike">
              <a:latin typeface="Times New Roman"/>
            </a:endParaRPr>
          </a:p>
        </p:txBody>
      </p:sp>
      <p:sp>
        <p:nvSpPr>
          <p:cNvPr id="2" name="PlaceHolder 2"/>
          <p:cNvSpPr>
            <a:spLocks noGrp="1"/>
          </p:cNvSpPr>
          <p:nvPr>
            <p:ph type="title"/>
          </p:nvPr>
        </p:nvSpPr>
        <p:spPr>
          <a:xfrm>
            <a:off x="457200" y="205200"/>
            <a:ext cx="8229240" cy="858600"/>
          </a:xfrm>
          <a:prstGeom prst="rect">
            <a:avLst/>
          </a:prstGeom>
          <a:noFill/>
          <a:ln w="0">
            <a:noFill/>
          </a:ln>
        </p:spPr>
        <p:txBody>
          <a:bodyPr lIns="0" rIns="0" tIns="0" bIns="0" anchor="ctr">
            <a:noAutofit/>
          </a:bodyPr>
          <a:p>
            <a:r>
              <a:rPr b="0" lang="fr-BE" sz="1800" spc="-1" strike="noStrike">
                <a:solidFill>
                  <a:srgbClr val="000000"/>
                </a:solidFill>
                <a:latin typeface="Calibri"/>
              </a:rPr>
              <a:t>Cliquez pour éditer le format du texte-titre</a:t>
            </a:r>
            <a:endParaRPr b="0" lang="fr-BE" sz="1800" spc="-1" strike="noStrike">
              <a:solidFill>
                <a:srgbClr val="000000"/>
              </a:solidFill>
              <a:latin typeface="Calibri"/>
            </a:endParaRPr>
          </a:p>
        </p:txBody>
      </p:sp>
      <p:pic>
        <p:nvPicPr>
          <p:cNvPr id="3" name="" descr=""/>
          <p:cNvPicPr/>
          <p:nvPr/>
        </p:nvPicPr>
        <p:blipFill>
          <a:blip r:embed="rId3"/>
          <a:stretch/>
        </p:blipFill>
        <p:spPr>
          <a:xfrm>
            <a:off x="3888000" y="4557600"/>
            <a:ext cx="655920" cy="430200"/>
          </a:xfrm>
          <a:prstGeom prst="rect">
            <a:avLst/>
          </a:prstGeom>
          <a:ln w="0">
            <a:noFill/>
          </a:ln>
        </p:spPr>
      </p:pic>
      <p:pic>
        <p:nvPicPr>
          <p:cNvPr id="4" name="Image 1" descr=""/>
          <p:cNvPicPr/>
          <p:nvPr/>
        </p:nvPicPr>
        <p:blipFill>
          <a:blip r:embed="rId4"/>
          <a:stretch/>
        </p:blipFill>
        <p:spPr>
          <a:xfrm>
            <a:off x="4686480" y="4500000"/>
            <a:ext cx="569880" cy="54000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49" r:id="rId5"/>
    <p:sldLayoutId id="2147483650" r:id="rId6"/>
    <p:sldLayoutId id="2147483651" r:id="rId7"/>
    <p:sldLayoutId id="2147483652" r:id="rId8"/>
    <p:sldLayoutId id="2147483653" r:id="rId9"/>
    <p:sldLayoutId id="2147483654" r:id="rId10"/>
    <p:sldLayoutId id="2147483655" r:id="rId11"/>
    <p:sldLayoutId id="2147483656" r:id="rId12"/>
    <p:sldLayoutId id="2147483657" r:id="rId13"/>
    <p:sldLayoutId id="2147483658" r:id="rId14"/>
    <p:sldLayoutId id="2147483659" r:id="rId15"/>
    <p:sldLayoutId id="2147483660" r:id="rId16"/>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1" name="Numéro de diapositive"/>
          <p:cNvSpPr/>
          <p:nvPr/>
        </p:nvSpPr>
        <p:spPr>
          <a:xfrm>
            <a:off x="8345520" y="4800960"/>
            <a:ext cx="834840" cy="298080"/>
          </a:xfrm>
          <a:prstGeom prst="rect">
            <a:avLst/>
          </a:prstGeom>
          <a:noFill/>
          <a:ln w="12700">
            <a:noFill/>
          </a:ln>
        </p:spPr>
        <p:style>
          <a:lnRef idx="0"/>
          <a:fillRef idx="0"/>
          <a:effectRef idx="0"/>
          <a:fontRef idx="minor"/>
        </p:style>
        <p:txBody>
          <a:bodyPr wrap="none" lIns="45720" rIns="45720" anchor="ctr">
            <a:spAutoFit/>
          </a:bodyPr>
          <a:p>
            <a:pPr algn="r">
              <a:lnSpc>
                <a:spcPct val="100000"/>
              </a:lnSpc>
              <a:buNone/>
              <a:tabLst>
                <a:tab algn="l" pos="0"/>
              </a:tabLst>
            </a:pPr>
            <a:fld id="{5ECA8D45-74C2-41F8-BC2F-0CE4F7AE0C06}" type="slidenum">
              <a:rPr b="0" lang="fr-BE" sz="1200" spc="-1" strike="noStrike">
                <a:solidFill>
                  <a:srgbClr val="888888"/>
                </a:solidFill>
                <a:latin typeface="Calibri"/>
              </a:rPr>
              <a:t>&lt;numéro&gt;</a:t>
            </a:fld>
            <a:endParaRPr b="0" lang="fr-BE" sz="1200" spc="-1" strike="noStrike">
              <a:latin typeface="Arial"/>
            </a:endParaRPr>
          </a:p>
        </p:txBody>
      </p:sp>
      <p:sp>
        <p:nvSpPr>
          <p:cNvPr id="42"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r>
              <a:rPr b="0" lang="fr-BE" sz="1800" spc="-1" strike="noStrike">
                <a:solidFill>
                  <a:srgbClr val="000000"/>
                </a:solidFill>
                <a:latin typeface="Merkury"/>
              </a:rPr>
              <a:t>Cliquez pour éditer le format du texte-titre</a:t>
            </a:r>
            <a:endParaRPr b="0" lang="fr-BE" sz="1800" spc="-1" strike="noStrike">
              <a:solidFill>
                <a:srgbClr val="000000"/>
              </a:solidFill>
              <a:latin typeface="Merkury"/>
            </a:endParaRPr>
          </a:p>
        </p:txBody>
      </p:sp>
      <p:sp>
        <p:nvSpPr>
          <p:cNvPr id="43"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lnSpc>
                <a:spcPct val="90000"/>
              </a:lnSpc>
              <a:spcBef>
                <a:spcPts val="1417"/>
              </a:spcBef>
              <a:buClr>
                <a:srgbClr val="000000"/>
              </a:buClr>
              <a:buSzPct val="45000"/>
              <a:buFont typeface="Wingdings" charset="2"/>
              <a:buChar char=""/>
            </a:pPr>
            <a:r>
              <a:rPr b="0" lang="fr-BE" sz="2800" spc="-1" strike="noStrike">
                <a:solidFill>
                  <a:srgbClr val="000000"/>
                </a:solidFill>
                <a:latin typeface="Merkury"/>
              </a:rPr>
              <a:t>Cliquez pour éditer le format du plan de texte</a:t>
            </a:r>
            <a:endParaRPr b="0" lang="fr-BE" sz="2800" spc="-1" strike="noStrike">
              <a:solidFill>
                <a:srgbClr val="000000"/>
              </a:solidFill>
              <a:latin typeface="Merkury"/>
            </a:endParaRPr>
          </a:p>
          <a:p>
            <a:pPr lvl="1" marL="864000" indent="-324000">
              <a:lnSpc>
                <a:spcPct val="90000"/>
              </a:lnSpc>
              <a:spcBef>
                <a:spcPts val="1134"/>
              </a:spcBef>
              <a:buClr>
                <a:srgbClr val="000000"/>
              </a:buClr>
              <a:buSzPct val="75000"/>
              <a:buFont typeface="Symbol" charset="2"/>
              <a:buChar char=""/>
            </a:pPr>
            <a:r>
              <a:rPr b="0" lang="fr-BE" sz="2000" spc="-1" strike="noStrike">
                <a:solidFill>
                  <a:srgbClr val="000000"/>
                </a:solidFill>
                <a:latin typeface="Merkury"/>
              </a:rPr>
              <a:t>Second niveau de plan</a:t>
            </a:r>
            <a:endParaRPr b="0" lang="fr-BE" sz="2000" spc="-1" strike="noStrike">
              <a:solidFill>
                <a:srgbClr val="000000"/>
              </a:solidFill>
              <a:latin typeface="Merkury"/>
            </a:endParaRPr>
          </a:p>
          <a:p>
            <a:pPr lvl="2" marL="1296000" indent="-288000">
              <a:lnSpc>
                <a:spcPct val="90000"/>
              </a:lnSpc>
              <a:spcBef>
                <a:spcPts val="850"/>
              </a:spcBef>
              <a:buClr>
                <a:srgbClr val="000000"/>
              </a:buClr>
              <a:buSzPct val="45000"/>
              <a:buFont typeface="Wingdings" charset="2"/>
              <a:buChar char=""/>
            </a:pPr>
            <a:r>
              <a:rPr b="0" lang="fr-BE" sz="1800" spc="-1" strike="noStrike">
                <a:solidFill>
                  <a:srgbClr val="000000"/>
                </a:solidFill>
                <a:latin typeface="Merkury"/>
              </a:rPr>
              <a:t>Troisième niveau de plan</a:t>
            </a:r>
            <a:endParaRPr b="0" lang="fr-BE" sz="1800" spc="-1" strike="noStrike">
              <a:solidFill>
                <a:srgbClr val="000000"/>
              </a:solidFill>
              <a:latin typeface="Merkury"/>
            </a:endParaRPr>
          </a:p>
          <a:p>
            <a:pPr lvl="3" marL="1728000" indent="-216000">
              <a:lnSpc>
                <a:spcPct val="90000"/>
              </a:lnSpc>
              <a:spcBef>
                <a:spcPts val="567"/>
              </a:spcBef>
              <a:buClr>
                <a:srgbClr val="000000"/>
              </a:buClr>
              <a:buSzPct val="75000"/>
              <a:buFont typeface="Symbol" charset="2"/>
              <a:buChar char=""/>
            </a:pPr>
            <a:r>
              <a:rPr b="0" lang="fr-BE" sz="1800" spc="-1" strike="noStrike">
                <a:solidFill>
                  <a:srgbClr val="000000"/>
                </a:solidFill>
                <a:latin typeface="Merkury"/>
              </a:rPr>
              <a:t>Quatrième niveau de plan</a:t>
            </a:r>
            <a:endParaRPr b="0" lang="fr-BE" sz="1800" spc="-1" strike="noStrike">
              <a:solidFill>
                <a:srgbClr val="000000"/>
              </a:solidFill>
              <a:latin typeface="Merkury"/>
            </a:endParaRPr>
          </a:p>
          <a:p>
            <a:pPr lvl="4" marL="2160000" indent="-216000">
              <a:lnSpc>
                <a:spcPct val="90000"/>
              </a:lnSpc>
              <a:spcBef>
                <a:spcPts val="283"/>
              </a:spcBef>
              <a:buClr>
                <a:srgbClr val="000000"/>
              </a:buClr>
              <a:buSzPct val="45000"/>
              <a:buFont typeface="Wingdings" charset="2"/>
              <a:buChar char=""/>
            </a:pPr>
            <a:r>
              <a:rPr b="0" lang="fr-BE" sz="2000" spc="-1" strike="noStrike">
                <a:solidFill>
                  <a:srgbClr val="000000"/>
                </a:solidFill>
                <a:latin typeface="Merkury"/>
              </a:rPr>
              <a:t>Cinquième niveau de plan</a:t>
            </a:r>
            <a:endParaRPr b="0" lang="fr-BE" sz="2000" spc="-1" strike="noStrike">
              <a:solidFill>
                <a:srgbClr val="000000"/>
              </a:solidFill>
              <a:latin typeface="Merkury"/>
            </a:endParaRPr>
          </a:p>
          <a:p>
            <a:pPr lvl="5" marL="2592000" indent="-216000">
              <a:lnSpc>
                <a:spcPct val="90000"/>
              </a:lnSpc>
              <a:spcBef>
                <a:spcPts val="283"/>
              </a:spcBef>
              <a:buClr>
                <a:srgbClr val="000000"/>
              </a:buClr>
              <a:buSzPct val="45000"/>
              <a:buFont typeface="Wingdings" charset="2"/>
              <a:buChar char=""/>
            </a:pPr>
            <a:r>
              <a:rPr b="0" lang="fr-BE" sz="2000" spc="-1" strike="noStrike">
                <a:solidFill>
                  <a:srgbClr val="000000"/>
                </a:solidFill>
                <a:latin typeface="Merkury"/>
              </a:rPr>
              <a:t>Sixième niveau de plan</a:t>
            </a:r>
            <a:endParaRPr b="0" lang="fr-BE" sz="2000" spc="-1" strike="noStrike">
              <a:solidFill>
                <a:srgbClr val="000000"/>
              </a:solidFill>
              <a:latin typeface="Merkury"/>
            </a:endParaRPr>
          </a:p>
          <a:p>
            <a:pPr lvl="6" marL="3024000" indent="-216000">
              <a:lnSpc>
                <a:spcPct val="90000"/>
              </a:lnSpc>
              <a:spcBef>
                <a:spcPts val="283"/>
              </a:spcBef>
              <a:buClr>
                <a:srgbClr val="000000"/>
              </a:buClr>
              <a:buSzPct val="45000"/>
              <a:buFont typeface="Wingdings" charset="2"/>
              <a:buChar char=""/>
            </a:pPr>
            <a:r>
              <a:rPr b="0" lang="fr-BE" sz="2000" spc="-1" strike="noStrike">
                <a:solidFill>
                  <a:srgbClr val="000000"/>
                </a:solidFill>
                <a:latin typeface="Merkury"/>
              </a:rPr>
              <a:t>Septième niveau de plan</a:t>
            </a:r>
            <a:endParaRPr b="0" lang="fr-BE" sz="2000" spc="-1" strike="noStrike">
              <a:solidFill>
                <a:srgbClr val="000000"/>
              </a:solidFill>
              <a:latin typeface="Merkury"/>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Masters/slideMaster3.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80" name="PlaceHolder 1"/>
          <p:cNvSpPr>
            <a:spLocks noGrp="1"/>
          </p:cNvSpPr>
          <p:nvPr>
            <p:ph type="dt" idx="2"/>
          </p:nvPr>
        </p:nvSpPr>
        <p:spPr>
          <a:xfrm>
            <a:off x="228600" y="3178080"/>
            <a:ext cx="1066320" cy="182160"/>
          </a:xfrm>
          <a:prstGeom prst="rect">
            <a:avLst/>
          </a:prstGeom>
          <a:noFill/>
          <a:ln w="0">
            <a:noFill/>
          </a:ln>
        </p:spPr>
        <p:txBody>
          <a:bodyPr anchor="ctr">
            <a:noAutofit/>
          </a:bodyPr>
          <a:lstStyle>
            <a:lvl1pPr>
              <a:lnSpc>
                <a:spcPct val="100000"/>
              </a:lnSpc>
              <a:buNone/>
              <a:tabLst>
                <a:tab algn="l" pos="0"/>
              </a:tabLst>
              <a:defRPr b="0" lang="en-US" sz="600" spc="-1" strike="noStrike">
                <a:solidFill>
                  <a:srgbClr val="8b8b8b"/>
                </a:solidFill>
                <a:latin typeface="Calibri"/>
              </a:defRPr>
            </a:lvl1pPr>
          </a:lstStyle>
          <a:p>
            <a:pPr>
              <a:lnSpc>
                <a:spcPct val="100000"/>
              </a:lnSpc>
              <a:buNone/>
              <a:tabLst>
                <a:tab algn="l" pos="0"/>
              </a:tabLst>
            </a:pPr>
            <a:r>
              <a:rPr b="0" lang="en-US" sz="600" spc="-1" strike="noStrike">
                <a:solidFill>
                  <a:srgbClr val="8b8b8b"/>
                </a:solidFill>
                <a:latin typeface="Calibri"/>
              </a:rPr>
              <a:t>&lt;date/heure&gt;</a:t>
            </a:r>
            <a:endParaRPr b="0" lang="fr-BE" sz="600" spc="-1" strike="noStrike">
              <a:latin typeface="Times New Roman"/>
            </a:endParaRPr>
          </a:p>
        </p:txBody>
      </p:sp>
      <p:sp>
        <p:nvSpPr>
          <p:cNvPr id="81" name="PlaceHolder 2"/>
          <p:cNvSpPr>
            <a:spLocks noGrp="1"/>
          </p:cNvSpPr>
          <p:nvPr>
            <p:ph type="ftr" idx="3"/>
          </p:nvPr>
        </p:nvSpPr>
        <p:spPr>
          <a:xfrm>
            <a:off x="1562040" y="3178080"/>
            <a:ext cx="1447560" cy="182160"/>
          </a:xfrm>
          <a:prstGeom prst="rect">
            <a:avLst/>
          </a:prstGeom>
          <a:noFill/>
          <a:ln w="0">
            <a:noFill/>
          </a:ln>
        </p:spPr>
        <p:txBody>
          <a:bodyPr anchor="ctr">
            <a:noAutofit/>
          </a:bodyPr>
          <a:lstStyle>
            <a:lvl1pPr algn="ctr">
              <a:buNone/>
              <a:defRPr b="0" lang="fr-BE" sz="1400" spc="-1" strike="noStrike">
                <a:latin typeface="Times New Roman"/>
              </a:defRPr>
            </a:lvl1pPr>
          </a:lstStyle>
          <a:p>
            <a:pPr algn="ctr">
              <a:buNone/>
            </a:pPr>
            <a:r>
              <a:rPr b="0" lang="fr-BE" sz="1400" spc="-1" strike="noStrike">
                <a:latin typeface="Times New Roman"/>
              </a:rPr>
              <a:t>&lt;pied de page&gt;</a:t>
            </a:r>
            <a:endParaRPr b="0" lang="fr-BE" sz="1400" spc="-1" strike="noStrike">
              <a:latin typeface="Times New Roman"/>
            </a:endParaRPr>
          </a:p>
        </p:txBody>
      </p:sp>
      <p:sp>
        <p:nvSpPr>
          <p:cNvPr id="82" name="PlaceHolder 3"/>
          <p:cNvSpPr>
            <a:spLocks noGrp="1"/>
          </p:cNvSpPr>
          <p:nvPr>
            <p:ph type="sldNum" idx="4"/>
          </p:nvPr>
        </p:nvSpPr>
        <p:spPr>
          <a:xfrm>
            <a:off x="3276720" y="3178080"/>
            <a:ext cx="1066320" cy="182160"/>
          </a:xfrm>
          <a:prstGeom prst="rect">
            <a:avLst/>
          </a:prstGeom>
          <a:noFill/>
          <a:ln w="0">
            <a:noFill/>
          </a:ln>
        </p:spPr>
        <p:txBody>
          <a:bodyPr anchor="ctr">
            <a:noAutofit/>
          </a:bodyPr>
          <a:lstStyle>
            <a:lvl1pPr algn="r">
              <a:lnSpc>
                <a:spcPct val="100000"/>
              </a:lnSpc>
              <a:buNone/>
              <a:tabLst>
                <a:tab algn="l" pos="0"/>
              </a:tabLst>
              <a:defRPr b="0" lang="en-US" sz="600" spc="-1" strike="noStrike">
                <a:solidFill>
                  <a:srgbClr val="8b8b8b"/>
                </a:solidFill>
                <a:latin typeface="Calibri"/>
              </a:defRPr>
            </a:lvl1pPr>
          </a:lstStyle>
          <a:p>
            <a:pPr algn="r">
              <a:lnSpc>
                <a:spcPct val="100000"/>
              </a:lnSpc>
              <a:buNone/>
              <a:tabLst>
                <a:tab algn="l" pos="0"/>
              </a:tabLst>
            </a:pPr>
            <a:fld id="{5ABDCC19-2251-4CDB-8435-9FADC96A4604}" type="slidenum">
              <a:rPr b="0" lang="en-US" sz="600" spc="-1" strike="noStrike">
                <a:solidFill>
                  <a:srgbClr val="8b8b8b"/>
                </a:solidFill>
                <a:latin typeface="Calibri"/>
              </a:rPr>
              <a:t>&lt;numéro&gt;</a:t>
            </a:fld>
            <a:endParaRPr b="0" lang="fr-BE" sz="600" spc="-1" strike="noStrike">
              <a:latin typeface="Times New Roman"/>
            </a:endParaRPr>
          </a:p>
        </p:txBody>
      </p:sp>
      <p:sp>
        <p:nvSpPr>
          <p:cNvPr id="83" name="PlaceHolder 4"/>
          <p:cNvSpPr>
            <a:spLocks noGrp="1"/>
          </p:cNvSpPr>
          <p:nvPr>
            <p:ph type="title"/>
          </p:nvPr>
        </p:nvSpPr>
        <p:spPr>
          <a:xfrm>
            <a:off x="457200" y="205200"/>
            <a:ext cx="8229240" cy="858600"/>
          </a:xfrm>
          <a:prstGeom prst="rect">
            <a:avLst/>
          </a:prstGeom>
          <a:noFill/>
          <a:ln w="0">
            <a:noFill/>
          </a:ln>
        </p:spPr>
        <p:txBody>
          <a:bodyPr lIns="0" rIns="0" tIns="0" bIns="0" anchor="ctr">
            <a:noAutofit/>
          </a:bodyPr>
          <a:p>
            <a:r>
              <a:rPr b="0" lang="fr-BE" sz="1800" spc="-1" strike="noStrike">
                <a:solidFill>
                  <a:srgbClr val="000000"/>
                </a:solidFill>
                <a:latin typeface="Calibri"/>
              </a:rPr>
              <a:t>Cliquez pour éditer le format du texte-titre</a:t>
            </a:r>
            <a:endParaRPr b="0" lang="fr-BE" sz="1800" spc="-1" strike="noStrike">
              <a:solidFill>
                <a:srgbClr val="000000"/>
              </a:solidFill>
              <a:latin typeface="Calibri"/>
            </a:endParaRPr>
          </a:p>
        </p:txBody>
      </p:sp>
      <p:sp>
        <p:nvSpPr>
          <p:cNvPr id="84" name="PlaceHolder 5"/>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spcBef>
                <a:spcPts val="1417"/>
              </a:spcBef>
              <a:buClr>
                <a:srgbClr val="000000"/>
              </a:buClr>
              <a:buSzPct val="45000"/>
              <a:buFont typeface="Wingdings" charset="2"/>
              <a:buChar char=""/>
            </a:pPr>
            <a:r>
              <a:rPr b="0" lang="fr-BE" sz="1600" spc="-1" strike="noStrike">
                <a:solidFill>
                  <a:srgbClr val="000000"/>
                </a:solidFill>
                <a:latin typeface="Calibri"/>
              </a:rPr>
              <a:t>Cliquez pour éditer le format du plan de texte</a:t>
            </a:r>
            <a:endParaRPr b="0" lang="fr-BE" sz="1600" spc="-1" strike="noStrike">
              <a:solidFill>
                <a:srgbClr val="000000"/>
              </a:solidFill>
              <a:latin typeface="Calibri"/>
            </a:endParaRPr>
          </a:p>
          <a:p>
            <a:pPr lvl="1" marL="864000" indent="-324000">
              <a:spcBef>
                <a:spcPts val="1134"/>
              </a:spcBef>
              <a:buClr>
                <a:srgbClr val="000000"/>
              </a:buClr>
              <a:buSzPct val="75000"/>
              <a:buFont typeface="Symbol" charset="2"/>
              <a:buChar char=""/>
            </a:pPr>
            <a:r>
              <a:rPr b="0" lang="fr-BE" sz="1200" spc="-1" strike="noStrike">
                <a:solidFill>
                  <a:srgbClr val="000000"/>
                </a:solidFill>
                <a:latin typeface="Calibri"/>
              </a:rPr>
              <a:t>Second niveau de plan</a:t>
            </a:r>
            <a:endParaRPr b="0" lang="fr-BE" sz="1200" spc="-1" strike="noStrike">
              <a:solidFill>
                <a:srgbClr val="000000"/>
              </a:solidFill>
              <a:latin typeface="Calibri"/>
            </a:endParaRPr>
          </a:p>
          <a:p>
            <a:pPr lvl="2" marL="1296000" indent="-288000">
              <a:spcBef>
                <a:spcPts val="850"/>
              </a:spcBef>
              <a:buClr>
                <a:srgbClr val="000000"/>
              </a:buClr>
              <a:buSzPct val="45000"/>
              <a:buFont typeface="Wingdings" charset="2"/>
              <a:buChar char=""/>
            </a:pPr>
            <a:r>
              <a:rPr b="0" lang="fr-BE" sz="1000" spc="-1" strike="noStrike">
                <a:solidFill>
                  <a:srgbClr val="000000"/>
                </a:solidFill>
                <a:latin typeface="Calibri"/>
              </a:rPr>
              <a:t>Troisième niveau de plan</a:t>
            </a:r>
            <a:endParaRPr b="0" lang="fr-BE" sz="1000" spc="-1" strike="noStrike">
              <a:solidFill>
                <a:srgbClr val="000000"/>
              </a:solidFill>
              <a:latin typeface="Calibri"/>
            </a:endParaRPr>
          </a:p>
          <a:p>
            <a:pPr lvl="3" marL="1728000" indent="-216000">
              <a:spcBef>
                <a:spcPts val="567"/>
              </a:spcBef>
              <a:buClr>
                <a:srgbClr val="000000"/>
              </a:buClr>
              <a:buSzPct val="75000"/>
              <a:buFont typeface="Symbol" charset="2"/>
              <a:buChar char=""/>
            </a:pPr>
            <a:r>
              <a:rPr b="0" lang="fr-BE" sz="1000" spc="-1" strike="noStrike">
                <a:solidFill>
                  <a:srgbClr val="000000"/>
                </a:solidFill>
                <a:latin typeface="Calibri"/>
              </a:rPr>
              <a:t>Quatrième niveau de plan</a:t>
            </a:r>
            <a:endParaRPr b="0" lang="fr-BE" sz="1000" spc="-1" strike="noStrike">
              <a:solidFill>
                <a:srgbClr val="000000"/>
              </a:solidFill>
              <a:latin typeface="Calibri"/>
            </a:endParaRPr>
          </a:p>
          <a:p>
            <a:pPr lvl="4" marL="2160000" indent="-216000">
              <a:spcBef>
                <a:spcPts val="283"/>
              </a:spcBef>
              <a:buClr>
                <a:srgbClr val="000000"/>
              </a:buClr>
              <a:buSzPct val="45000"/>
              <a:buFont typeface="Wingdings" charset="2"/>
              <a:buChar char=""/>
            </a:pPr>
            <a:r>
              <a:rPr b="0" lang="fr-BE" sz="2000" spc="-1" strike="noStrike">
                <a:solidFill>
                  <a:srgbClr val="000000"/>
                </a:solidFill>
                <a:latin typeface="Calibri"/>
              </a:rPr>
              <a:t>Cinquième niveau de plan</a:t>
            </a:r>
            <a:endParaRPr b="0" lang="fr-BE" sz="2000" spc="-1" strike="noStrike">
              <a:solidFill>
                <a:srgbClr val="000000"/>
              </a:solidFill>
              <a:latin typeface="Calibri"/>
            </a:endParaRPr>
          </a:p>
          <a:p>
            <a:pPr lvl="5" marL="2592000" indent="-216000">
              <a:spcBef>
                <a:spcPts val="283"/>
              </a:spcBef>
              <a:buClr>
                <a:srgbClr val="000000"/>
              </a:buClr>
              <a:buSzPct val="45000"/>
              <a:buFont typeface="Wingdings" charset="2"/>
              <a:buChar char=""/>
            </a:pPr>
            <a:r>
              <a:rPr b="0" lang="fr-BE" sz="2000" spc="-1" strike="noStrike">
                <a:solidFill>
                  <a:srgbClr val="000000"/>
                </a:solidFill>
                <a:latin typeface="Calibri"/>
              </a:rPr>
              <a:t>Sixième niveau de plan</a:t>
            </a:r>
            <a:endParaRPr b="0" lang="fr-BE" sz="2000" spc="-1" strike="noStrike">
              <a:solidFill>
                <a:srgbClr val="000000"/>
              </a:solidFill>
              <a:latin typeface="Calibri"/>
            </a:endParaRPr>
          </a:p>
          <a:p>
            <a:pPr lvl="6" marL="3024000" indent="-216000">
              <a:spcBef>
                <a:spcPts val="283"/>
              </a:spcBef>
              <a:buClr>
                <a:srgbClr val="000000"/>
              </a:buClr>
              <a:buSzPct val="45000"/>
              <a:buFont typeface="Wingdings" charset="2"/>
              <a:buChar char=""/>
            </a:pPr>
            <a:r>
              <a:rPr b="0" lang="fr-BE" sz="2000" spc="-1" strike="noStrike">
                <a:solidFill>
                  <a:srgbClr val="000000"/>
                </a:solidFill>
                <a:latin typeface="Calibri"/>
              </a:rPr>
              <a:t>Septième niveau de plan</a:t>
            </a:r>
            <a:endParaRPr b="0" lang="fr-B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 id="2147483686" r:id="rId13"/>
  </p:sldLayoutIdLst>
</p:sldMaster>
</file>

<file path=ppt/slideMasters/slideMaster4.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21" name="PlaceHolder 1"/>
          <p:cNvSpPr>
            <a:spLocks noGrp="1"/>
          </p:cNvSpPr>
          <p:nvPr>
            <p:ph type="title"/>
          </p:nvPr>
        </p:nvSpPr>
        <p:spPr>
          <a:xfrm>
            <a:off x="395640" y="205920"/>
            <a:ext cx="8424720" cy="583200"/>
          </a:xfrm>
          <a:prstGeom prst="rect">
            <a:avLst/>
          </a:prstGeom>
          <a:noFill/>
          <a:ln w="12600">
            <a:noFill/>
          </a:ln>
        </p:spPr>
        <p:txBody>
          <a:bodyPr lIns="45720" rIns="45720" anchor="ctr">
            <a:noAutofit/>
          </a:bodyPr>
          <a:p>
            <a:pPr>
              <a:lnSpc>
                <a:spcPct val="100000"/>
              </a:lnSpc>
              <a:buNone/>
              <a:tabLst>
                <a:tab algn="l" pos="0"/>
              </a:tabLst>
            </a:pPr>
            <a:r>
              <a:rPr b="1" lang="fr-BE" sz="2400" spc="-1" strike="noStrike">
                <a:solidFill>
                  <a:srgbClr val="808080"/>
                </a:solidFill>
                <a:latin typeface="Arial"/>
                <a:ea typeface="Arial"/>
              </a:rPr>
              <a:t>CLIQUEZ POUR MODIFIER LE STYLE DU TITRE</a:t>
            </a:r>
            <a:endParaRPr b="0" lang="fr-BE" sz="2400" spc="-1" strike="noStrike">
              <a:solidFill>
                <a:srgbClr val="000000"/>
              </a:solidFill>
              <a:latin typeface="Calibri"/>
            </a:endParaRPr>
          </a:p>
        </p:txBody>
      </p:sp>
      <p:sp>
        <p:nvSpPr>
          <p:cNvPr id="122" name="PlaceHolder 2"/>
          <p:cNvSpPr>
            <a:spLocks noGrp="1"/>
          </p:cNvSpPr>
          <p:nvPr>
            <p:ph type="body"/>
          </p:nvPr>
        </p:nvSpPr>
        <p:spPr>
          <a:xfrm>
            <a:off x="359640" y="987480"/>
            <a:ext cx="8424720" cy="3096000"/>
          </a:xfrm>
          <a:prstGeom prst="rect">
            <a:avLst/>
          </a:prstGeom>
          <a:noFill/>
          <a:ln w="12600">
            <a:noFill/>
          </a:ln>
        </p:spPr>
        <p:txBody>
          <a:bodyPr lIns="45720" rIns="45720" anchor="t">
            <a:noAutofit/>
          </a:bodyPr>
          <a:p>
            <a:pPr>
              <a:lnSpc>
                <a:spcPts val="2200"/>
              </a:lnSpc>
              <a:spcBef>
                <a:spcPts val="400"/>
              </a:spcBef>
              <a:buNone/>
              <a:tabLst>
                <a:tab algn="l" pos="0"/>
              </a:tabLst>
            </a:pPr>
            <a:r>
              <a:rPr b="0" lang="fr-BE" sz="2000" spc="-1" strike="noStrike">
                <a:solidFill>
                  <a:srgbClr val="808080"/>
                </a:solidFill>
                <a:latin typeface="Arial"/>
                <a:ea typeface="Arial"/>
              </a:rPr>
              <a:t>Cliquez pour modifier les styles du texte</a:t>
            </a:r>
            <a:endParaRPr b="0" lang="fr-BE" sz="2000" spc="-1" strike="noStrike">
              <a:solidFill>
                <a:srgbClr val="808080"/>
              </a:solidFill>
              <a:latin typeface="Arial"/>
            </a:endParaRPr>
          </a:p>
          <a:p>
            <a:pPr>
              <a:lnSpc>
                <a:spcPts val="2200"/>
              </a:lnSpc>
              <a:spcBef>
                <a:spcPts val="400"/>
              </a:spcBef>
              <a:buNone/>
              <a:tabLst>
                <a:tab algn="l" pos="0"/>
              </a:tabLst>
            </a:pPr>
            <a:endParaRPr b="0" lang="fr-BE" sz="2000" spc="-1" strike="noStrike">
              <a:solidFill>
                <a:srgbClr val="808080"/>
              </a:solidFill>
              <a:latin typeface="Arial"/>
            </a:endParaRPr>
          </a:p>
          <a:p>
            <a:pPr>
              <a:lnSpc>
                <a:spcPts val="2200"/>
              </a:lnSpc>
              <a:spcBef>
                <a:spcPts val="400"/>
              </a:spcBef>
              <a:buNone/>
              <a:tabLst>
                <a:tab algn="l" pos="0"/>
              </a:tabLst>
            </a:pPr>
            <a:endParaRPr b="0" lang="fr-BE" sz="2000" spc="-1" strike="noStrike">
              <a:solidFill>
                <a:srgbClr val="808080"/>
              </a:solidFill>
              <a:latin typeface="Arial"/>
            </a:endParaRPr>
          </a:p>
          <a:p>
            <a:pPr>
              <a:lnSpc>
                <a:spcPts val="2200"/>
              </a:lnSpc>
              <a:spcBef>
                <a:spcPts val="400"/>
              </a:spcBef>
              <a:buNone/>
              <a:tabLst>
                <a:tab algn="l" pos="0"/>
              </a:tabLst>
            </a:pPr>
            <a:endParaRPr b="0" lang="fr-BE" sz="2000" spc="-1" strike="noStrike">
              <a:solidFill>
                <a:srgbClr val="808080"/>
              </a:solidFill>
              <a:latin typeface="Arial"/>
            </a:endParaRPr>
          </a:p>
          <a:p>
            <a:pPr>
              <a:lnSpc>
                <a:spcPts val="2200"/>
              </a:lnSpc>
              <a:spcBef>
                <a:spcPts val="1417"/>
              </a:spcBef>
              <a:buNone/>
              <a:tabLst>
                <a:tab algn="l" pos="0"/>
              </a:tabLst>
            </a:pPr>
            <a:endParaRPr b="0" lang="fr-BE" sz="2000" spc="-1" strike="noStrike">
              <a:solidFill>
                <a:srgbClr val="808080"/>
              </a:solidFill>
              <a:latin typeface="Arial"/>
            </a:endParaRPr>
          </a:p>
        </p:txBody>
      </p:sp>
      <p:sp>
        <p:nvSpPr>
          <p:cNvPr id="123" name="PlaceHolder 3"/>
          <p:cNvSpPr>
            <a:spLocks noGrp="1"/>
          </p:cNvSpPr>
          <p:nvPr>
            <p:ph type="sldNum" idx="5"/>
          </p:nvPr>
        </p:nvSpPr>
        <p:spPr>
          <a:xfrm>
            <a:off x="8542080" y="4811400"/>
            <a:ext cx="349920" cy="276480"/>
          </a:xfrm>
          <a:prstGeom prst="rect">
            <a:avLst/>
          </a:prstGeom>
          <a:noFill/>
          <a:ln w="12600">
            <a:noFill/>
          </a:ln>
        </p:spPr>
        <p:txBody>
          <a:bodyPr lIns="45720" rIns="45720" anchor="ctr">
            <a:noAutofit/>
          </a:bodyPr>
          <a:lstStyle>
            <a:lvl1pPr algn="r">
              <a:lnSpc>
                <a:spcPct val="100000"/>
              </a:lnSpc>
              <a:buNone/>
              <a:tabLst>
                <a:tab algn="l" pos="0"/>
              </a:tabLst>
              <a:defRPr b="0" lang="fr-BE" sz="1200" spc="-1" strike="noStrike">
                <a:solidFill>
                  <a:srgbClr val="888888"/>
                </a:solidFill>
                <a:latin typeface="Calibri"/>
                <a:ea typeface="Calibri"/>
              </a:defRPr>
            </a:lvl1pPr>
          </a:lstStyle>
          <a:p>
            <a:pPr algn="r">
              <a:lnSpc>
                <a:spcPct val="100000"/>
              </a:lnSpc>
              <a:buNone/>
              <a:tabLst>
                <a:tab algn="l" pos="0"/>
              </a:tabLst>
            </a:pPr>
            <a:fld id="{73D29AA4-02EB-45A2-AB8F-F575C88043E8}" type="slidenum">
              <a:rPr b="0" lang="fr-BE" sz="1200" spc="-1" strike="noStrike">
                <a:solidFill>
                  <a:srgbClr val="888888"/>
                </a:solidFill>
                <a:latin typeface="Calibri"/>
                <a:ea typeface="Calibri"/>
              </a:rPr>
              <a:t>&lt;numéro&gt;</a:t>
            </a:fld>
            <a:endParaRPr b="0" lang="fr-BE" sz="1200" spc="-1" strike="noStrike">
              <a:latin typeface="Times New Roman"/>
            </a:endParaRPr>
          </a:p>
        </p:txBody>
      </p:sp>
      <p:pic>
        <p:nvPicPr>
          <p:cNvPr id="124" name="Image 3" descr=""/>
          <p:cNvPicPr/>
          <p:nvPr/>
        </p:nvPicPr>
        <p:blipFill>
          <a:blip r:embed="rId2"/>
          <a:stretch/>
        </p:blipFill>
        <p:spPr>
          <a:xfrm>
            <a:off x="1008360" y="4281840"/>
            <a:ext cx="2634840" cy="75024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97" r:id="rId12"/>
    <p:sldLayoutId id="2147483698" r:id="rId13"/>
    <p:sldLayoutId id="2147483699" r:id="rId14"/>
  </p:sldLayoutIdLst>
</p:sldMaster>
</file>

<file path=ppt/slideMasters/slideMaster5.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161" name="PlaceHolder 1"/>
          <p:cNvSpPr>
            <a:spLocks noGrp="1"/>
          </p:cNvSpPr>
          <p:nvPr>
            <p:ph type="title"/>
          </p:nvPr>
        </p:nvSpPr>
        <p:spPr>
          <a:xfrm>
            <a:off x="395640" y="205920"/>
            <a:ext cx="8424720" cy="583200"/>
          </a:xfrm>
          <a:prstGeom prst="rect">
            <a:avLst/>
          </a:prstGeom>
          <a:noFill/>
          <a:ln w="12600">
            <a:noFill/>
          </a:ln>
        </p:spPr>
        <p:txBody>
          <a:bodyPr lIns="45720" rIns="45720" anchor="ctr">
            <a:noAutofit/>
          </a:bodyPr>
          <a:p>
            <a:pPr>
              <a:lnSpc>
                <a:spcPct val="100000"/>
              </a:lnSpc>
              <a:buNone/>
              <a:tabLst>
                <a:tab algn="l" pos="0"/>
              </a:tabLst>
            </a:pPr>
            <a:r>
              <a:rPr b="1" lang="fr-BE" sz="2400" spc="-1" strike="noStrike">
                <a:solidFill>
                  <a:srgbClr val="808080"/>
                </a:solidFill>
                <a:latin typeface="Arial"/>
                <a:ea typeface="Arial"/>
              </a:rPr>
              <a:t>CLIQUEZ POUR MODIFIER LE STYLE DU TITRE</a:t>
            </a:r>
            <a:endParaRPr b="0" lang="fr-BE" sz="2400" spc="-1" strike="noStrike">
              <a:solidFill>
                <a:srgbClr val="000000"/>
              </a:solidFill>
              <a:latin typeface="Calibri"/>
            </a:endParaRPr>
          </a:p>
        </p:txBody>
      </p:sp>
      <p:sp>
        <p:nvSpPr>
          <p:cNvPr id="162" name="PlaceHolder 2"/>
          <p:cNvSpPr>
            <a:spLocks noGrp="1"/>
          </p:cNvSpPr>
          <p:nvPr>
            <p:ph type="body"/>
          </p:nvPr>
        </p:nvSpPr>
        <p:spPr>
          <a:xfrm>
            <a:off x="359640" y="987480"/>
            <a:ext cx="8424720" cy="3096000"/>
          </a:xfrm>
          <a:prstGeom prst="rect">
            <a:avLst/>
          </a:prstGeom>
          <a:noFill/>
          <a:ln w="12600">
            <a:noFill/>
          </a:ln>
        </p:spPr>
        <p:txBody>
          <a:bodyPr lIns="45720" rIns="45720" anchor="t">
            <a:noAutofit/>
          </a:bodyPr>
          <a:p>
            <a:pPr>
              <a:lnSpc>
                <a:spcPts val="2200"/>
              </a:lnSpc>
              <a:spcBef>
                <a:spcPts val="400"/>
              </a:spcBef>
              <a:buNone/>
              <a:tabLst>
                <a:tab algn="l" pos="0"/>
              </a:tabLst>
            </a:pPr>
            <a:r>
              <a:rPr b="0" lang="fr-BE" sz="2000" spc="-1" strike="noStrike">
                <a:solidFill>
                  <a:srgbClr val="808080"/>
                </a:solidFill>
                <a:latin typeface="Arial"/>
                <a:ea typeface="Arial"/>
              </a:rPr>
              <a:t>Cliquez pour modifier les styles du texte</a:t>
            </a:r>
            <a:endParaRPr b="0" lang="fr-BE" sz="2000" spc="-1" strike="noStrike">
              <a:solidFill>
                <a:srgbClr val="808080"/>
              </a:solidFill>
              <a:latin typeface="Arial"/>
            </a:endParaRPr>
          </a:p>
          <a:p>
            <a:pPr>
              <a:lnSpc>
                <a:spcPts val="2200"/>
              </a:lnSpc>
              <a:spcBef>
                <a:spcPts val="400"/>
              </a:spcBef>
              <a:buNone/>
              <a:tabLst>
                <a:tab algn="l" pos="0"/>
              </a:tabLst>
            </a:pPr>
            <a:endParaRPr b="0" lang="fr-BE" sz="2000" spc="-1" strike="noStrike">
              <a:solidFill>
                <a:srgbClr val="808080"/>
              </a:solidFill>
              <a:latin typeface="Arial"/>
            </a:endParaRPr>
          </a:p>
          <a:p>
            <a:pPr>
              <a:lnSpc>
                <a:spcPts val="2200"/>
              </a:lnSpc>
              <a:spcBef>
                <a:spcPts val="400"/>
              </a:spcBef>
              <a:buNone/>
              <a:tabLst>
                <a:tab algn="l" pos="0"/>
              </a:tabLst>
            </a:pPr>
            <a:endParaRPr b="0" lang="fr-BE" sz="2000" spc="-1" strike="noStrike">
              <a:solidFill>
                <a:srgbClr val="808080"/>
              </a:solidFill>
              <a:latin typeface="Arial"/>
            </a:endParaRPr>
          </a:p>
          <a:p>
            <a:pPr>
              <a:lnSpc>
                <a:spcPts val="2200"/>
              </a:lnSpc>
              <a:spcBef>
                <a:spcPts val="400"/>
              </a:spcBef>
              <a:buNone/>
              <a:tabLst>
                <a:tab algn="l" pos="0"/>
              </a:tabLst>
            </a:pPr>
            <a:endParaRPr b="0" lang="fr-BE" sz="2000" spc="-1" strike="noStrike">
              <a:solidFill>
                <a:srgbClr val="808080"/>
              </a:solidFill>
              <a:latin typeface="Arial"/>
            </a:endParaRPr>
          </a:p>
          <a:p>
            <a:pPr>
              <a:lnSpc>
                <a:spcPts val="2200"/>
              </a:lnSpc>
              <a:spcBef>
                <a:spcPts val="1417"/>
              </a:spcBef>
              <a:buNone/>
              <a:tabLst>
                <a:tab algn="l" pos="0"/>
              </a:tabLst>
            </a:pPr>
            <a:endParaRPr b="0" lang="fr-BE" sz="2000" spc="-1" strike="noStrike">
              <a:solidFill>
                <a:srgbClr val="808080"/>
              </a:solidFill>
              <a:latin typeface="Arial"/>
            </a:endParaRPr>
          </a:p>
        </p:txBody>
      </p:sp>
      <p:sp>
        <p:nvSpPr>
          <p:cNvPr id="163" name="PlaceHolder 3"/>
          <p:cNvSpPr>
            <a:spLocks noGrp="1"/>
          </p:cNvSpPr>
          <p:nvPr>
            <p:ph type="sldNum" idx="6"/>
          </p:nvPr>
        </p:nvSpPr>
        <p:spPr>
          <a:xfrm>
            <a:off x="8633880" y="4825800"/>
            <a:ext cx="258120" cy="248040"/>
          </a:xfrm>
          <a:prstGeom prst="rect">
            <a:avLst/>
          </a:prstGeom>
          <a:noFill/>
          <a:ln w="12600">
            <a:noFill/>
          </a:ln>
        </p:spPr>
        <p:txBody>
          <a:bodyPr lIns="45720" rIns="45720" anchor="ctr">
            <a:noAutofit/>
          </a:bodyPr>
          <a:lstStyle>
            <a:lvl1pPr algn="r">
              <a:lnSpc>
                <a:spcPct val="100000"/>
              </a:lnSpc>
              <a:buNone/>
              <a:tabLst>
                <a:tab algn="l" pos="0"/>
              </a:tabLst>
              <a:defRPr b="0" lang="fr-BE" sz="1200" spc="-1" strike="noStrike">
                <a:solidFill>
                  <a:srgbClr val="888888"/>
                </a:solidFill>
                <a:latin typeface="Calibri"/>
                <a:ea typeface="Calibri"/>
              </a:defRPr>
            </a:lvl1pPr>
          </a:lstStyle>
          <a:p>
            <a:pPr algn="r">
              <a:lnSpc>
                <a:spcPct val="100000"/>
              </a:lnSpc>
              <a:buNone/>
              <a:tabLst>
                <a:tab algn="l" pos="0"/>
              </a:tabLst>
            </a:pPr>
            <a:fld id="{1F039A84-BB9B-495B-844F-E34858141CA8}" type="slidenum">
              <a:rPr b="0" lang="fr-BE" sz="1200" spc="-1" strike="noStrike">
                <a:solidFill>
                  <a:srgbClr val="888888"/>
                </a:solidFill>
                <a:latin typeface="Calibri"/>
                <a:ea typeface="Calibri"/>
              </a:rPr>
              <a:t>&lt;numéro&gt;</a:t>
            </a:fld>
            <a:endParaRPr b="0" lang="fr-BE" sz="1200" spc="-1" strike="noStrike">
              <a:latin typeface="Times New Roman"/>
            </a:endParaRPr>
          </a:p>
        </p:txBody>
      </p:sp>
      <p:pic>
        <p:nvPicPr>
          <p:cNvPr id="164" name="Image 3" descr=""/>
          <p:cNvPicPr/>
          <p:nvPr/>
        </p:nvPicPr>
        <p:blipFill>
          <a:blip r:embed="rId2"/>
          <a:stretch/>
        </p:blipFill>
        <p:spPr>
          <a:xfrm>
            <a:off x="1008360" y="4281840"/>
            <a:ext cx="2634840" cy="750240"/>
          </a:xfrm>
          <a:prstGeom prst="rect">
            <a:avLst/>
          </a:prstGeom>
          <a:ln w="0">
            <a:noFill/>
          </a:ln>
        </p:spPr>
      </p:pic>
    </p:spTree>
  </p:cSld>
  <p:clrMap bg1="lt1" bg2="lt2" tx1="dk1" tx2="dk2" accent1="accent1" accent2="accent2" accent3="accent3" accent4="accent4" accent5="accent5" accent6="accent6" hlink="hlink" folHlink="folHlink"/>
  <p:sldLayoutIdLst>
    <p:sldLayoutId id="2147483701" r:id="rId3"/>
    <p:sldLayoutId id="2147483702" r:id="rId4"/>
    <p:sldLayoutId id="2147483703" r:id="rId5"/>
    <p:sldLayoutId id="2147483704" r:id="rId6"/>
    <p:sldLayoutId id="2147483705" r:id="rId7"/>
    <p:sldLayoutId id="2147483706" r:id="rId8"/>
    <p:sldLayoutId id="2147483707" r:id="rId9"/>
    <p:sldLayoutId id="2147483708" r:id="rId10"/>
    <p:sldLayoutId id="2147483709" r:id="rId11"/>
    <p:sldLayoutId id="2147483710" r:id="rId12"/>
    <p:sldLayoutId id="2147483711" r:id="rId13"/>
    <p:sldLayoutId id="2147483712" r:id="rId14"/>
  </p:sldLayoutIdLst>
</p:sldMaster>
</file>

<file path=ppt/slideMasters/slideMaster6.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01" name="Image 2" descr="Image 2"/>
          <p:cNvPicPr/>
          <p:nvPr/>
        </p:nvPicPr>
        <p:blipFill>
          <a:blip r:embed="rId2"/>
          <a:stretch/>
        </p:blipFill>
        <p:spPr>
          <a:xfrm>
            <a:off x="0" y="0"/>
            <a:ext cx="9143640" cy="5143320"/>
          </a:xfrm>
          <a:prstGeom prst="rect">
            <a:avLst/>
          </a:prstGeom>
          <a:ln w="12700">
            <a:noFill/>
          </a:ln>
        </p:spPr>
      </p:pic>
      <p:sp>
        <p:nvSpPr>
          <p:cNvPr id="202" name="PlaceHolder 1"/>
          <p:cNvSpPr>
            <a:spLocks noGrp="1"/>
          </p:cNvSpPr>
          <p:nvPr>
            <p:ph type="sldNum" idx="7"/>
          </p:nvPr>
        </p:nvSpPr>
        <p:spPr>
          <a:xfrm>
            <a:off x="8525880" y="4811400"/>
            <a:ext cx="366120" cy="276480"/>
          </a:xfrm>
          <a:prstGeom prst="rect">
            <a:avLst/>
          </a:prstGeom>
          <a:noFill/>
          <a:ln w="12600">
            <a:noFill/>
          </a:ln>
        </p:spPr>
        <p:txBody>
          <a:bodyPr lIns="45720" rIns="45720" tIns="45000" bIns="45000" anchor="ctr">
            <a:noAutofit/>
          </a:bodyPr>
          <a:lstStyle>
            <a:lvl1pPr algn="r">
              <a:lnSpc>
                <a:spcPct val="100000"/>
              </a:lnSpc>
              <a:buNone/>
              <a:tabLst>
                <a:tab algn="l" pos="0"/>
              </a:tabLst>
              <a:defRPr b="0" lang="fr-BE" sz="1200" spc="-1" strike="noStrike">
                <a:solidFill>
                  <a:srgbClr val="888888"/>
                </a:solidFill>
                <a:latin typeface="Arial"/>
                <a:ea typeface="Arial"/>
              </a:defRPr>
            </a:lvl1pPr>
          </a:lstStyle>
          <a:p>
            <a:pPr algn="r">
              <a:lnSpc>
                <a:spcPct val="100000"/>
              </a:lnSpc>
              <a:buNone/>
              <a:tabLst>
                <a:tab algn="l" pos="0"/>
              </a:tabLst>
            </a:pPr>
            <a:fld id="{FBB03405-4473-42E6-8398-2CE7AC8ADE2B}" type="slidenum">
              <a:rPr b="0" lang="fr-BE" sz="1200" spc="-1" strike="noStrike">
                <a:solidFill>
                  <a:srgbClr val="888888"/>
                </a:solidFill>
                <a:latin typeface="Arial"/>
                <a:ea typeface="Arial"/>
              </a:rPr>
              <a:t>&lt;numéro&gt;</a:t>
            </a:fld>
            <a:endParaRPr b="0" lang="fr-BE" sz="1200" spc="-1" strike="noStrike">
              <a:latin typeface="Times New Roman"/>
            </a:endParaRPr>
          </a:p>
        </p:txBody>
      </p:sp>
      <p:sp>
        <p:nvSpPr>
          <p:cNvPr id="203" name="PlaceHolder 2"/>
          <p:cNvSpPr>
            <a:spLocks noGrp="1"/>
          </p:cNvSpPr>
          <p:nvPr>
            <p:ph type="title"/>
          </p:nvPr>
        </p:nvSpPr>
        <p:spPr>
          <a:xfrm>
            <a:off x="395640" y="205920"/>
            <a:ext cx="8424720" cy="583200"/>
          </a:xfrm>
          <a:prstGeom prst="rect">
            <a:avLst/>
          </a:prstGeom>
          <a:noFill/>
          <a:ln w="12600">
            <a:noFill/>
          </a:ln>
        </p:spPr>
        <p:txBody>
          <a:bodyPr lIns="45720" rIns="45720" tIns="45000" bIns="45000" anchor="ctr">
            <a:noAutofit/>
          </a:bodyPr>
          <a:p>
            <a:pPr>
              <a:lnSpc>
                <a:spcPct val="100000"/>
              </a:lnSpc>
              <a:buNone/>
              <a:tabLst>
                <a:tab algn="l" pos="0"/>
              </a:tabLst>
            </a:pPr>
            <a:r>
              <a:rPr b="1" lang="fr-BE" sz="2400" spc="-1" strike="noStrike">
                <a:solidFill>
                  <a:srgbClr val="808080"/>
                </a:solidFill>
                <a:latin typeface="Arial"/>
                <a:ea typeface="Arial"/>
              </a:rPr>
              <a:t>CLIQUEZ POUR MODIFIER LE STYLE DU TITRE</a:t>
            </a:r>
            <a:endParaRPr b="0" lang="fr-BE" sz="2400" spc="-1" strike="noStrike">
              <a:solidFill>
                <a:srgbClr val="000000"/>
              </a:solidFill>
              <a:latin typeface="Arial"/>
            </a:endParaRPr>
          </a:p>
        </p:txBody>
      </p:sp>
      <p:sp>
        <p:nvSpPr>
          <p:cNvPr id="204" name="PlaceHolder 3"/>
          <p:cNvSpPr>
            <a:spLocks noGrp="1"/>
          </p:cNvSpPr>
          <p:nvPr>
            <p:ph type="body"/>
          </p:nvPr>
        </p:nvSpPr>
        <p:spPr>
          <a:xfrm>
            <a:off x="359640" y="987480"/>
            <a:ext cx="8424720" cy="3096000"/>
          </a:xfrm>
          <a:prstGeom prst="rect">
            <a:avLst/>
          </a:prstGeom>
          <a:noFill/>
          <a:ln w="12600">
            <a:noFill/>
          </a:ln>
        </p:spPr>
        <p:txBody>
          <a:bodyPr lIns="45720" rIns="45720" tIns="45000" bIns="45000" anchor="t">
            <a:noAutofit/>
          </a:bodyPr>
          <a:p>
            <a:pPr>
              <a:lnSpc>
                <a:spcPts val="2200"/>
              </a:lnSpc>
              <a:spcBef>
                <a:spcPts val="400"/>
              </a:spcBef>
              <a:buNone/>
              <a:tabLst>
                <a:tab algn="l" pos="0"/>
              </a:tabLst>
            </a:pPr>
            <a:r>
              <a:rPr b="0" lang="fr-BE" sz="2000" spc="-1" strike="noStrike">
                <a:solidFill>
                  <a:srgbClr val="808080"/>
                </a:solidFill>
                <a:latin typeface="Arial"/>
                <a:ea typeface="Arial"/>
              </a:rPr>
              <a:t>Cliquez pour modifier les styles du texte</a:t>
            </a:r>
            <a:endParaRPr b="0" lang="fr-BE" sz="2000" spc="-1" strike="noStrike">
              <a:solidFill>
                <a:srgbClr val="000000"/>
              </a:solidFill>
              <a:latin typeface="Calibri"/>
            </a:endParaRPr>
          </a:p>
          <a:p>
            <a:pPr>
              <a:lnSpc>
                <a:spcPts val="2200"/>
              </a:lnSpc>
              <a:spcBef>
                <a:spcPts val="400"/>
              </a:spcBef>
              <a:buNone/>
              <a:tabLst>
                <a:tab algn="l" pos="0"/>
              </a:tabLst>
            </a:pPr>
            <a:endParaRPr b="0" lang="fr-BE" sz="2000" spc="-1" strike="noStrike">
              <a:solidFill>
                <a:srgbClr val="000000"/>
              </a:solidFill>
              <a:latin typeface="Calibri"/>
            </a:endParaRPr>
          </a:p>
          <a:p>
            <a:pPr>
              <a:lnSpc>
                <a:spcPts val="2200"/>
              </a:lnSpc>
              <a:spcBef>
                <a:spcPts val="400"/>
              </a:spcBef>
              <a:buNone/>
              <a:tabLst>
                <a:tab algn="l" pos="0"/>
              </a:tabLst>
            </a:pPr>
            <a:endParaRPr b="0" lang="fr-BE" sz="2000" spc="-1" strike="noStrike">
              <a:solidFill>
                <a:srgbClr val="000000"/>
              </a:solidFill>
              <a:latin typeface="Calibri"/>
            </a:endParaRPr>
          </a:p>
          <a:p>
            <a:pPr>
              <a:lnSpc>
                <a:spcPts val="2200"/>
              </a:lnSpc>
              <a:spcBef>
                <a:spcPts val="400"/>
              </a:spcBef>
              <a:buNone/>
              <a:tabLst>
                <a:tab algn="l" pos="0"/>
              </a:tabLst>
            </a:pPr>
            <a:endParaRPr b="0" lang="fr-BE" sz="2000" spc="-1" strike="noStrike">
              <a:solidFill>
                <a:srgbClr val="000000"/>
              </a:solidFill>
              <a:latin typeface="Calibri"/>
            </a:endParaRPr>
          </a:p>
          <a:p>
            <a:endParaRPr b="0" lang="fr-B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14" r:id="rId3"/>
    <p:sldLayoutId id="2147483715" r:id="rId4"/>
    <p:sldLayoutId id="2147483716" r:id="rId5"/>
    <p:sldLayoutId id="2147483717" r:id="rId6"/>
    <p:sldLayoutId id="2147483718" r:id="rId7"/>
    <p:sldLayoutId id="2147483719" r:id="rId8"/>
    <p:sldLayoutId id="2147483720" r:id="rId9"/>
    <p:sldLayoutId id="2147483721" r:id="rId10"/>
    <p:sldLayoutId id="2147483722" r:id="rId11"/>
    <p:sldLayoutId id="2147483723" r:id="rId12"/>
    <p:sldLayoutId id="2147483724" r:id="rId13"/>
    <p:sldLayoutId id="2147483725" r:id="rId14"/>
  </p:sldLayoutIdLst>
</p:sldMaster>
</file>

<file path=ppt/slideMasters/slideMaster7.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241" name="Image 3" descr="Image 3"/>
          <p:cNvPicPr/>
          <p:nvPr/>
        </p:nvPicPr>
        <p:blipFill>
          <a:blip r:embed="rId2"/>
          <a:stretch/>
        </p:blipFill>
        <p:spPr>
          <a:xfrm>
            <a:off x="0" y="0"/>
            <a:ext cx="9143640" cy="5143320"/>
          </a:xfrm>
          <a:prstGeom prst="rect">
            <a:avLst/>
          </a:prstGeom>
          <a:ln w="12700">
            <a:noFill/>
          </a:ln>
        </p:spPr>
      </p:pic>
      <p:sp>
        <p:nvSpPr>
          <p:cNvPr id="242" name="PlaceHolder 1"/>
          <p:cNvSpPr>
            <a:spLocks noGrp="1"/>
          </p:cNvSpPr>
          <p:nvPr>
            <p:ph type="body"/>
          </p:nvPr>
        </p:nvSpPr>
        <p:spPr>
          <a:xfrm>
            <a:off x="1677600" y="1535040"/>
            <a:ext cx="7200360" cy="3196800"/>
          </a:xfrm>
          <a:prstGeom prst="rect">
            <a:avLst/>
          </a:prstGeom>
          <a:noFill/>
          <a:ln w="12600">
            <a:noFill/>
          </a:ln>
        </p:spPr>
        <p:txBody>
          <a:bodyPr lIns="45720" rIns="45720" anchor="t">
            <a:noAutofit/>
          </a:bodyPr>
          <a:p>
            <a:pPr>
              <a:lnSpc>
                <a:spcPts val="2200"/>
              </a:lnSpc>
              <a:spcBef>
                <a:spcPts val="499"/>
              </a:spcBef>
              <a:buNone/>
              <a:tabLst>
                <a:tab algn="l" pos="0"/>
              </a:tabLst>
            </a:pPr>
            <a:r>
              <a:rPr b="1" lang="fr-BE" sz="2400" spc="-1" strike="noStrike">
                <a:solidFill>
                  <a:srgbClr val="808080"/>
                </a:solidFill>
                <a:latin typeface="Arial"/>
                <a:ea typeface="Arial"/>
              </a:rPr>
              <a:t>CLIQUEZ POUR MODIFIER LE SOMMAIRE DE LA PRESENTATION</a:t>
            </a:r>
            <a:endParaRPr b="0" lang="fr-BE" sz="2400" spc="-1" strike="noStrike">
              <a:solidFill>
                <a:srgbClr val="808080"/>
              </a:solidFill>
              <a:latin typeface="Arial"/>
            </a:endParaRPr>
          </a:p>
          <a:p>
            <a:pPr>
              <a:lnSpc>
                <a:spcPts val="2200"/>
              </a:lnSpc>
              <a:spcBef>
                <a:spcPts val="1417"/>
              </a:spcBef>
              <a:buNone/>
              <a:tabLst>
                <a:tab algn="l" pos="0"/>
              </a:tabLst>
            </a:pPr>
            <a:endParaRPr b="0" lang="fr-BE" sz="2400" spc="-1" strike="noStrike">
              <a:solidFill>
                <a:srgbClr val="808080"/>
              </a:solidFill>
              <a:latin typeface="Arial"/>
            </a:endParaRPr>
          </a:p>
          <a:p>
            <a:pPr>
              <a:lnSpc>
                <a:spcPts val="2200"/>
              </a:lnSpc>
              <a:spcBef>
                <a:spcPts val="1417"/>
              </a:spcBef>
              <a:buNone/>
              <a:tabLst>
                <a:tab algn="l" pos="0"/>
              </a:tabLst>
            </a:pPr>
            <a:endParaRPr b="0" lang="fr-BE" sz="2400" spc="-1" strike="noStrike">
              <a:solidFill>
                <a:srgbClr val="808080"/>
              </a:solidFill>
              <a:latin typeface="Arial"/>
            </a:endParaRPr>
          </a:p>
          <a:p>
            <a:pPr>
              <a:lnSpc>
                <a:spcPts val="2200"/>
              </a:lnSpc>
              <a:spcBef>
                <a:spcPts val="499"/>
              </a:spcBef>
              <a:buNone/>
              <a:tabLst>
                <a:tab algn="l" pos="0"/>
              </a:tabLst>
            </a:pPr>
            <a:endParaRPr b="0" lang="fr-BE" sz="2400" spc="-1" strike="noStrike">
              <a:solidFill>
                <a:srgbClr val="808080"/>
              </a:solidFill>
              <a:latin typeface="Arial"/>
            </a:endParaRPr>
          </a:p>
          <a:p>
            <a:pPr>
              <a:lnSpc>
                <a:spcPts val="2200"/>
              </a:lnSpc>
              <a:spcBef>
                <a:spcPts val="1417"/>
              </a:spcBef>
              <a:buNone/>
              <a:tabLst>
                <a:tab algn="l" pos="0"/>
              </a:tabLst>
            </a:pPr>
            <a:endParaRPr b="0" lang="fr-BE" sz="2400" spc="-1" strike="noStrike">
              <a:solidFill>
                <a:srgbClr val="808080"/>
              </a:solidFill>
              <a:latin typeface="Arial"/>
            </a:endParaRPr>
          </a:p>
        </p:txBody>
      </p:sp>
      <p:sp>
        <p:nvSpPr>
          <p:cNvPr id="243" name="PlaceHolder 2"/>
          <p:cNvSpPr>
            <a:spLocks noGrp="1"/>
          </p:cNvSpPr>
          <p:nvPr>
            <p:ph type="sldNum" idx="8"/>
          </p:nvPr>
        </p:nvSpPr>
        <p:spPr>
          <a:xfrm>
            <a:off x="8542080" y="4811400"/>
            <a:ext cx="349920" cy="276480"/>
          </a:xfrm>
          <a:prstGeom prst="rect">
            <a:avLst/>
          </a:prstGeom>
          <a:noFill/>
          <a:ln w="12600">
            <a:noFill/>
          </a:ln>
        </p:spPr>
        <p:txBody>
          <a:bodyPr lIns="45720" rIns="45720" anchor="ctr">
            <a:noAutofit/>
          </a:bodyPr>
          <a:lstStyle>
            <a:lvl1pPr algn="r">
              <a:lnSpc>
                <a:spcPct val="100000"/>
              </a:lnSpc>
              <a:buNone/>
              <a:tabLst>
                <a:tab algn="l" pos="0"/>
              </a:tabLst>
              <a:defRPr b="0" lang="fr-BE" sz="1200" spc="-1" strike="noStrike">
                <a:solidFill>
                  <a:srgbClr val="888888"/>
                </a:solidFill>
                <a:latin typeface="Calibri"/>
                <a:ea typeface="Calibri"/>
              </a:defRPr>
            </a:lvl1pPr>
          </a:lstStyle>
          <a:p>
            <a:pPr algn="r">
              <a:lnSpc>
                <a:spcPct val="100000"/>
              </a:lnSpc>
              <a:buNone/>
              <a:tabLst>
                <a:tab algn="l" pos="0"/>
              </a:tabLst>
            </a:pPr>
            <a:fld id="{8DC22F14-E002-4AC4-AC07-56EDD589BAF9}" type="slidenum">
              <a:rPr b="0" lang="fr-BE" sz="1200" spc="-1" strike="noStrike">
                <a:solidFill>
                  <a:srgbClr val="888888"/>
                </a:solidFill>
                <a:latin typeface="Calibri"/>
                <a:ea typeface="Calibri"/>
              </a:rPr>
              <a:t>&lt;numéro&gt;</a:t>
            </a:fld>
            <a:endParaRPr b="0" lang="fr-BE" sz="1200" spc="-1" strike="noStrike">
              <a:latin typeface="Times New Roman"/>
            </a:endParaRPr>
          </a:p>
        </p:txBody>
      </p:sp>
      <p:sp>
        <p:nvSpPr>
          <p:cNvPr id="244" name="PlaceHolder 3"/>
          <p:cNvSpPr>
            <a:spLocks noGrp="1"/>
          </p:cNvSpPr>
          <p:nvPr>
            <p:ph type="title"/>
          </p:nvPr>
        </p:nvSpPr>
        <p:spPr>
          <a:xfrm>
            <a:off x="457200" y="205200"/>
            <a:ext cx="8229240" cy="858600"/>
          </a:xfrm>
          <a:prstGeom prst="rect">
            <a:avLst/>
          </a:prstGeom>
          <a:noFill/>
          <a:ln w="0">
            <a:noFill/>
          </a:ln>
        </p:spPr>
        <p:txBody>
          <a:bodyPr lIns="0" rIns="0" tIns="0" bIns="0" anchor="ctr">
            <a:noAutofit/>
          </a:bodyPr>
          <a:p>
            <a:r>
              <a:rPr b="0" lang="fr-BE" sz="1800" spc="-1" strike="noStrike">
                <a:solidFill>
                  <a:srgbClr val="000000"/>
                </a:solidFill>
                <a:latin typeface="Calibri"/>
              </a:rPr>
              <a:t>Cliquez pour éditer le format du texte-titre</a:t>
            </a:r>
            <a:endParaRPr b="0" lang="fr-BE" sz="18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27" r:id="rId3"/>
    <p:sldLayoutId id="2147483728" r:id="rId4"/>
    <p:sldLayoutId id="2147483729" r:id="rId5"/>
    <p:sldLayoutId id="2147483730" r:id="rId6"/>
    <p:sldLayoutId id="2147483731" r:id="rId7"/>
    <p:sldLayoutId id="2147483732" r:id="rId8"/>
    <p:sldLayoutId id="2147483733" r:id="rId9"/>
    <p:sldLayoutId id="2147483734" r:id="rId10"/>
    <p:sldLayoutId id="2147483735" r:id="rId11"/>
    <p:sldLayoutId id="2147483736" r:id="rId12"/>
    <p:sldLayoutId id="2147483737" r:id="rId13"/>
    <p:sldLayoutId id="2147483738" r:id="rId14"/>
  </p:sldLayoutIdLst>
</p:sldMaster>
</file>

<file path=ppt/slideMasters/slideMaster8.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281" name="PlaceHolder 1"/>
          <p:cNvSpPr>
            <a:spLocks noGrp="1"/>
          </p:cNvSpPr>
          <p:nvPr>
            <p:ph type="title"/>
          </p:nvPr>
        </p:nvSpPr>
        <p:spPr>
          <a:xfrm>
            <a:off x="457200" y="205200"/>
            <a:ext cx="8229240" cy="858600"/>
          </a:xfrm>
          <a:prstGeom prst="rect">
            <a:avLst/>
          </a:prstGeom>
          <a:noFill/>
          <a:ln w="0">
            <a:noFill/>
          </a:ln>
        </p:spPr>
        <p:txBody>
          <a:bodyPr lIns="0" rIns="0" tIns="0" bIns="0" anchor="ctr">
            <a:noAutofit/>
          </a:bodyPr>
          <a:p>
            <a:r>
              <a:rPr b="0" lang="fr-BE" sz="1800" spc="-1" strike="noStrike">
                <a:solidFill>
                  <a:srgbClr val="000000"/>
                </a:solidFill>
                <a:latin typeface="Calibri"/>
              </a:rPr>
              <a:t>Cliquez pour éditer le format du texte-titre</a:t>
            </a:r>
            <a:endParaRPr b="0" lang="fr-BE" sz="1800" spc="-1" strike="noStrike">
              <a:solidFill>
                <a:srgbClr val="000000"/>
              </a:solidFill>
              <a:latin typeface="Calibri"/>
            </a:endParaRPr>
          </a:p>
        </p:txBody>
      </p:sp>
      <p:sp>
        <p:nvSpPr>
          <p:cNvPr id="282" name="PlaceHolder 2"/>
          <p:cNvSpPr>
            <a:spLocks noGrp="1"/>
          </p:cNvSpPr>
          <p:nvPr>
            <p:ph type="body"/>
          </p:nvPr>
        </p:nvSpPr>
        <p:spPr>
          <a:xfrm>
            <a:off x="457200" y="1203480"/>
            <a:ext cx="8229240" cy="2982960"/>
          </a:xfrm>
          <a:prstGeom prst="rect">
            <a:avLst/>
          </a:prstGeom>
          <a:noFill/>
          <a:ln w="0">
            <a:noFill/>
          </a:ln>
        </p:spPr>
        <p:txBody>
          <a:bodyPr lIns="0" rIns="0" tIns="0" bIns="0" anchor="t">
            <a:normAutofit/>
          </a:bodyPr>
          <a:p>
            <a:pPr marL="432000" indent="-324000">
              <a:lnSpc>
                <a:spcPts val="2200"/>
              </a:lnSpc>
              <a:spcBef>
                <a:spcPts val="1417"/>
              </a:spcBef>
              <a:buClr>
                <a:srgbClr val="000000"/>
              </a:buClr>
              <a:buSzPct val="45000"/>
              <a:buFont typeface="Wingdings" charset="2"/>
              <a:buChar char=""/>
            </a:pPr>
            <a:r>
              <a:rPr b="0" lang="fr-BE" sz="2000" spc="-1" strike="noStrike">
                <a:solidFill>
                  <a:srgbClr val="808080"/>
                </a:solidFill>
                <a:latin typeface="Arial"/>
              </a:rPr>
              <a:t>Cliquez pour éditer le format du plan de texte</a:t>
            </a:r>
            <a:endParaRPr b="0" lang="fr-BE" sz="2000" spc="-1" strike="noStrike">
              <a:solidFill>
                <a:srgbClr val="808080"/>
              </a:solidFill>
              <a:latin typeface="Arial"/>
            </a:endParaRPr>
          </a:p>
          <a:p>
            <a:pPr lvl="1" marL="864000" indent="-324000">
              <a:lnSpc>
                <a:spcPts val="2200"/>
              </a:lnSpc>
              <a:spcBef>
                <a:spcPts val="1134"/>
              </a:spcBef>
              <a:buClr>
                <a:srgbClr val="000000"/>
              </a:buClr>
              <a:buSzPct val="75000"/>
              <a:buFont typeface="Symbol" charset="2"/>
              <a:buChar char=""/>
            </a:pPr>
            <a:r>
              <a:rPr b="0" lang="fr-BE" sz="2000" spc="-1" strike="noStrike">
                <a:solidFill>
                  <a:srgbClr val="808080"/>
                </a:solidFill>
                <a:latin typeface="Arial"/>
              </a:rPr>
              <a:t>Second niveau de plan</a:t>
            </a:r>
            <a:endParaRPr b="0" lang="fr-BE" sz="2000" spc="-1" strike="noStrike">
              <a:solidFill>
                <a:srgbClr val="808080"/>
              </a:solidFill>
              <a:latin typeface="Arial"/>
            </a:endParaRPr>
          </a:p>
          <a:p>
            <a:pPr lvl="2" marL="1296000" indent="-288000">
              <a:lnSpc>
                <a:spcPts val="2200"/>
              </a:lnSpc>
              <a:spcBef>
                <a:spcPts val="850"/>
              </a:spcBef>
              <a:buClr>
                <a:srgbClr val="000000"/>
              </a:buClr>
              <a:buSzPct val="45000"/>
              <a:buFont typeface="Wingdings" charset="2"/>
              <a:buChar char=""/>
            </a:pPr>
            <a:r>
              <a:rPr b="0" lang="fr-BE" sz="2000" spc="-1" strike="noStrike">
                <a:solidFill>
                  <a:srgbClr val="808080"/>
                </a:solidFill>
                <a:latin typeface="Arial"/>
              </a:rPr>
              <a:t>Troisième niveau de plan</a:t>
            </a:r>
            <a:endParaRPr b="0" lang="fr-BE" sz="2000" spc="-1" strike="noStrike">
              <a:solidFill>
                <a:srgbClr val="808080"/>
              </a:solidFill>
              <a:latin typeface="Arial"/>
            </a:endParaRPr>
          </a:p>
          <a:p>
            <a:pPr lvl="3" marL="1728000" indent="-216000">
              <a:lnSpc>
                <a:spcPts val="2200"/>
              </a:lnSpc>
              <a:spcBef>
                <a:spcPts val="567"/>
              </a:spcBef>
              <a:buClr>
                <a:srgbClr val="000000"/>
              </a:buClr>
              <a:buSzPct val="75000"/>
              <a:buFont typeface="Symbol" charset="2"/>
              <a:buChar char=""/>
            </a:pPr>
            <a:r>
              <a:rPr b="0" lang="fr-BE" sz="2000" spc="-1" strike="noStrike">
                <a:solidFill>
                  <a:srgbClr val="808080"/>
                </a:solidFill>
                <a:latin typeface="Arial"/>
              </a:rPr>
              <a:t>Quatrième niveau de plan</a:t>
            </a:r>
            <a:endParaRPr b="0" lang="fr-BE" sz="2000" spc="-1" strike="noStrike">
              <a:solidFill>
                <a:srgbClr val="808080"/>
              </a:solidFill>
              <a:latin typeface="Arial"/>
            </a:endParaRPr>
          </a:p>
          <a:p>
            <a:pPr lvl="4" marL="2160000" indent="-216000">
              <a:lnSpc>
                <a:spcPts val="2200"/>
              </a:lnSpc>
              <a:spcBef>
                <a:spcPts val="283"/>
              </a:spcBef>
              <a:buClr>
                <a:srgbClr val="000000"/>
              </a:buClr>
              <a:buSzPct val="45000"/>
              <a:buFont typeface="Wingdings" charset="2"/>
              <a:buChar char=""/>
            </a:pPr>
            <a:r>
              <a:rPr b="0" lang="fr-BE" sz="2000" spc="-1" strike="noStrike">
                <a:solidFill>
                  <a:srgbClr val="808080"/>
                </a:solidFill>
                <a:latin typeface="Arial"/>
              </a:rPr>
              <a:t>Cinquième niveau de plan</a:t>
            </a:r>
            <a:endParaRPr b="0" lang="fr-BE" sz="2000" spc="-1" strike="noStrike">
              <a:solidFill>
                <a:srgbClr val="808080"/>
              </a:solidFill>
              <a:latin typeface="Arial"/>
            </a:endParaRPr>
          </a:p>
          <a:p>
            <a:pPr lvl="5" marL="2592000" indent="-216000">
              <a:lnSpc>
                <a:spcPts val="2200"/>
              </a:lnSpc>
              <a:spcBef>
                <a:spcPts val="283"/>
              </a:spcBef>
              <a:buClr>
                <a:srgbClr val="000000"/>
              </a:buClr>
              <a:buSzPct val="45000"/>
              <a:buFont typeface="Wingdings" charset="2"/>
              <a:buChar char=""/>
            </a:pPr>
            <a:r>
              <a:rPr b="0" lang="fr-BE" sz="2000" spc="-1" strike="noStrike">
                <a:solidFill>
                  <a:srgbClr val="808080"/>
                </a:solidFill>
                <a:latin typeface="Arial"/>
              </a:rPr>
              <a:t>Sixième niveau de plan</a:t>
            </a:r>
            <a:endParaRPr b="0" lang="fr-BE" sz="2000" spc="-1" strike="noStrike">
              <a:solidFill>
                <a:srgbClr val="808080"/>
              </a:solidFill>
              <a:latin typeface="Arial"/>
            </a:endParaRPr>
          </a:p>
          <a:p>
            <a:pPr lvl="6" marL="3024000" indent="-216000">
              <a:lnSpc>
                <a:spcPts val="2200"/>
              </a:lnSpc>
              <a:spcBef>
                <a:spcPts val="283"/>
              </a:spcBef>
              <a:buClr>
                <a:srgbClr val="000000"/>
              </a:buClr>
              <a:buSzPct val="45000"/>
              <a:buFont typeface="Wingdings" charset="2"/>
              <a:buChar char=""/>
            </a:pPr>
            <a:r>
              <a:rPr b="0" lang="fr-BE" sz="2000" spc="-1" strike="noStrike">
                <a:solidFill>
                  <a:srgbClr val="808080"/>
                </a:solidFill>
                <a:latin typeface="Arial"/>
              </a:rPr>
              <a:t>Septième niveau de plan</a:t>
            </a:r>
            <a:endParaRPr b="0" lang="fr-BE" sz="2000" spc="-1" strike="noStrike">
              <a:solidFill>
                <a:srgbClr val="808080"/>
              </a:solidFill>
              <a:latin typeface="Arial"/>
            </a:endParaRPr>
          </a:p>
        </p:txBody>
      </p:sp>
    </p:spTree>
  </p:cSld>
  <p:clrMap bg1="lt1" bg2="lt2" tx1="dk1" tx2="dk2" accent1="accent1" accent2="accent2" accent3="accent3" accent4="accent4" accent5="accent5" accent6="accent6" hlink="hlink" folHlink="folHlink"/>
  <p:sldLayoutIdLst>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 id="2147483750" r:id="rId12"/>
    <p:sldLayoutId id="2147483751" r:id="rId13"/>
  </p:sldLayoutIdLst>
</p:sldMaster>
</file>

<file path=ppt/slideMasters/slideMaster9.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19" name="PlaceHolder 1"/>
          <p:cNvSpPr>
            <a:spLocks noGrp="1"/>
          </p:cNvSpPr>
          <p:nvPr>
            <p:ph type="sldNum" idx="9"/>
          </p:nvPr>
        </p:nvSpPr>
        <p:spPr>
          <a:xfrm>
            <a:off x="3276720" y="3178080"/>
            <a:ext cx="1066320" cy="182160"/>
          </a:xfrm>
          <a:prstGeom prst="rect">
            <a:avLst/>
          </a:prstGeom>
          <a:noFill/>
          <a:ln w="0">
            <a:noFill/>
          </a:ln>
        </p:spPr>
        <p:txBody>
          <a:bodyPr anchor="ctr">
            <a:noAutofit/>
          </a:bodyPr>
          <a:lstStyle>
            <a:lvl1pPr algn="r">
              <a:lnSpc>
                <a:spcPct val="100000"/>
              </a:lnSpc>
              <a:buNone/>
              <a:tabLst>
                <a:tab algn="l" pos="0"/>
              </a:tabLst>
              <a:defRPr b="0" lang="fr-BE" sz="600" spc="-1" strike="noStrike">
                <a:solidFill>
                  <a:srgbClr val="8b8b8b"/>
                </a:solidFill>
                <a:latin typeface="Calibri"/>
              </a:defRPr>
            </a:lvl1pPr>
          </a:lstStyle>
          <a:p>
            <a:pPr algn="r">
              <a:lnSpc>
                <a:spcPct val="100000"/>
              </a:lnSpc>
              <a:buNone/>
              <a:tabLst>
                <a:tab algn="l" pos="0"/>
              </a:tabLst>
            </a:pPr>
            <a:fld id="{09281D3D-DB42-441A-B7D0-CE6DC57717A8}" type="slidenum">
              <a:rPr b="0" lang="fr-BE" sz="600" spc="-1" strike="noStrike">
                <a:solidFill>
                  <a:srgbClr val="8b8b8b"/>
                </a:solidFill>
                <a:latin typeface="Calibri"/>
              </a:rPr>
              <a:t>&lt;numéro&gt;</a:t>
            </a:fld>
            <a:endParaRPr b="0" lang="fr-BE" sz="600" spc="-1" strike="noStrike">
              <a:latin typeface="Times New Roman"/>
            </a:endParaRPr>
          </a:p>
        </p:txBody>
      </p:sp>
      <p:sp>
        <p:nvSpPr>
          <p:cNvPr id="320" name="PlaceHolder 2"/>
          <p:cNvSpPr>
            <a:spLocks noGrp="1"/>
          </p:cNvSpPr>
          <p:nvPr>
            <p:ph type="title"/>
          </p:nvPr>
        </p:nvSpPr>
        <p:spPr>
          <a:xfrm>
            <a:off x="395640" y="205920"/>
            <a:ext cx="8424720" cy="583200"/>
          </a:xfrm>
          <a:prstGeom prst="rect">
            <a:avLst/>
          </a:prstGeom>
          <a:noFill/>
          <a:ln w="0">
            <a:noFill/>
          </a:ln>
        </p:spPr>
        <p:txBody>
          <a:bodyPr anchor="ctr">
            <a:noAutofit/>
          </a:bodyPr>
          <a:p>
            <a:pPr>
              <a:lnSpc>
                <a:spcPct val="100000"/>
              </a:lnSpc>
              <a:buNone/>
            </a:pPr>
            <a:r>
              <a:rPr b="1" lang="fr-BE" sz="2400" spc="-1" strike="noStrike">
                <a:solidFill>
                  <a:srgbClr val="808080"/>
                </a:solidFill>
                <a:latin typeface="Arial"/>
                <a:ea typeface="Arial"/>
              </a:rPr>
              <a:t>CLIQUEZ POUR MODIFIER LE STYLE DU TITRE</a:t>
            </a:r>
            <a:endParaRPr b="0" lang="fr-BE" sz="2400" spc="-1" strike="noStrike">
              <a:solidFill>
                <a:srgbClr val="000000"/>
              </a:solidFill>
              <a:latin typeface="Calibri"/>
            </a:endParaRPr>
          </a:p>
        </p:txBody>
      </p:sp>
      <p:sp>
        <p:nvSpPr>
          <p:cNvPr id="321" name="PlaceHolder 3"/>
          <p:cNvSpPr>
            <a:spLocks noGrp="1"/>
          </p:cNvSpPr>
          <p:nvPr>
            <p:ph type="body"/>
          </p:nvPr>
        </p:nvSpPr>
        <p:spPr>
          <a:xfrm>
            <a:off x="359640" y="987480"/>
            <a:ext cx="8424720" cy="3096000"/>
          </a:xfrm>
          <a:prstGeom prst="rect">
            <a:avLst/>
          </a:prstGeom>
          <a:noFill/>
          <a:ln w="0">
            <a:noFill/>
          </a:ln>
        </p:spPr>
        <p:txBody>
          <a:bodyPr anchor="t">
            <a:noAutofit/>
          </a:bodyPr>
          <a:p>
            <a:pPr>
              <a:lnSpc>
                <a:spcPts val="2200"/>
              </a:lnSpc>
              <a:spcBef>
                <a:spcPts val="400"/>
              </a:spcBef>
              <a:buNone/>
              <a:tabLst>
                <a:tab algn="l" pos="0"/>
              </a:tabLst>
            </a:pPr>
            <a:r>
              <a:rPr b="0" lang="fr-BE" sz="2000" spc="-1" strike="noStrike">
                <a:solidFill>
                  <a:srgbClr val="808080"/>
                </a:solidFill>
                <a:latin typeface="Arial"/>
                <a:ea typeface="Arial"/>
              </a:rPr>
              <a:t>Cliquez pour modifier les styles du texte</a:t>
            </a:r>
            <a:endParaRPr b="0" lang="fr-BE" sz="2000" spc="-1" strike="noStrike">
              <a:solidFill>
                <a:srgbClr val="000000"/>
              </a:solidFill>
              <a:latin typeface="Calibri"/>
            </a:endParaRPr>
          </a:p>
          <a:p>
            <a:pPr>
              <a:lnSpc>
                <a:spcPts val="2200"/>
              </a:lnSpc>
              <a:spcBef>
                <a:spcPts val="400"/>
              </a:spcBef>
              <a:buNone/>
              <a:tabLst>
                <a:tab algn="l" pos="0"/>
              </a:tabLst>
            </a:pPr>
            <a:endParaRPr b="0" lang="fr-BE" sz="2000" spc="-1" strike="noStrike">
              <a:solidFill>
                <a:srgbClr val="000000"/>
              </a:solidFill>
              <a:latin typeface="Calibri"/>
            </a:endParaRPr>
          </a:p>
          <a:p>
            <a:pPr>
              <a:lnSpc>
                <a:spcPts val="2200"/>
              </a:lnSpc>
              <a:spcBef>
                <a:spcPts val="400"/>
              </a:spcBef>
              <a:buNone/>
              <a:tabLst>
                <a:tab algn="l" pos="0"/>
              </a:tabLst>
            </a:pPr>
            <a:endParaRPr b="0" lang="fr-BE" sz="2000" spc="-1" strike="noStrike">
              <a:solidFill>
                <a:srgbClr val="000000"/>
              </a:solidFill>
              <a:latin typeface="Calibri"/>
            </a:endParaRPr>
          </a:p>
          <a:p>
            <a:pPr>
              <a:lnSpc>
                <a:spcPts val="2200"/>
              </a:lnSpc>
              <a:spcBef>
                <a:spcPts val="400"/>
              </a:spcBef>
              <a:buNone/>
              <a:tabLst>
                <a:tab algn="l" pos="0"/>
              </a:tabLst>
            </a:pPr>
            <a:endParaRPr b="0" lang="fr-BE" sz="2000" spc="-1" strike="noStrike">
              <a:solidFill>
                <a:srgbClr val="000000"/>
              </a:solidFill>
              <a:latin typeface="Calibri"/>
            </a:endParaRPr>
          </a:p>
          <a:p>
            <a:endParaRPr b="0" lang="fr-BE" sz="2000" spc="-1" strike="noStrike">
              <a:solidFill>
                <a:srgbClr val="000000"/>
              </a:solidFill>
              <a:latin typeface="Calibri"/>
            </a:endParaRPr>
          </a:p>
        </p:txBody>
      </p:sp>
    </p:spTree>
  </p:cSld>
  <p:clrMap bg1="lt1" bg2="lt2" tx1="dk1" tx2="dk2" accent1="accent1" accent2="accent2" accent3="accent3" accent4="accent4" accent5="accent5" accent6="accent6" hlink="hlink" folHlink="folHlink"/>
  <p:sldLayoutIdLst>
    <p:sldLayoutId id="2147483753" r:id="rId2"/>
    <p:sldLayoutId id="2147483754" r:id="rId3"/>
    <p:sldLayoutId id="2147483755" r:id="rId4"/>
    <p:sldLayoutId id="2147483756" r:id="rId5"/>
    <p:sldLayoutId id="2147483757" r:id="rId6"/>
    <p:sldLayoutId id="2147483758" r:id="rId7"/>
    <p:sldLayoutId id="2147483759" r:id="rId8"/>
    <p:sldLayoutId id="2147483760" r:id="rId9"/>
    <p:sldLayoutId id="2147483761" r:id="rId10"/>
    <p:sldLayoutId id="2147483762" r:id="rId11"/>
    <p:sldLayoutId id="2147483763" r:id="rId12"/>
    <p:sldLayoutId id="2147483764"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image" Target="../media/image9.png"/><Relationship Id="rId3" Type="http://schemas.openxmlformats.org/officeDocument/2006/relationships/image" Target="../media/image10.png"/><Relationship Id="rId4" Type="http://schemas.openxmlformats.org/officeDocument/2006/relationships/slideLayout" Target="../slideLayouts/slideLayout3.xml"/>
</Relationships>
</file>

<file path=ppt/slides/_rels/slide10.xml.rels><?xml version="1.0" encoding="UTF-8"?>
<Relationships xmlns="http://schemas.openxmlformats.org/package/2006/relationships"><Relationship Id="rId1" Type="http://schemas.openxmlformats.org/officeDocument/2006/relationships/slideLayout" Target="../slideLayouts/slideLayout39.xml"/>
</Relationships>
</file>

<file path=ppt/slides/_rels/slide11.xml.rels><?xml version="1.0" encoding="UTF-8"?>
<Relationships xmlns="http://schemas.openxmlformats.org/package/2006/relationships"><Relationship Id="rId1" Type="http://schemas.openxmlformats.org/officeDocument/2006/relationships/image" Target="../media/image38.png"/><Relationship Id="rId2" Type="http://schemas.openxmlformats.org/officeDocument/2006/relationships/image" Target="../media/image39.png"/><Relationship Id="rId3" Type="http://schemas.openxmlformats.org/officeDocument/2006/relationships/image" Target="../media/image40.png"/><Relationship Id="rId4" Type="http://schemas.openxmlformats.org/officeDocument/2006/relationships/image" Target="../media/image41.png"/><Relationship Id="rId5" Type="http://schemas.openxmlformats.org/officeDocument/2006/relationships/image" Target="../media/image42.png"/><Relationship Id="rId6" Type="http://schemas.openxmlformats.org/officeDocument/2006/relationships/slideLayout" Target="../slideLayouts/slideLayout51.xml"/><Relationship Id="rId7" Type="http://schemas.openxmlformats.org/officeDocument/2006/relationships/notesSlide" Target="../notesSlides/notesSlide11.xml"/>
</Relationships>
</file>

<file path=ppt/slides/_rels/slide12.xml.rels><?xml version="1.0" encoding="UTF-8"?>
<Relationships xmlns="http://schemas.openxmlformats.org/package/2006/relationships"><Relationship Id="rId1" Type="http://schemas.openxmlformats.org/officeDocument/2006/relationships/image" Target="../media/image43.png"/><Relationship Id="rId2" Type="http://schemas.openxmlformats.org/officeDocument/2006/relationships/image" Target="../media/image44.png"/><Relationship Id="rId3" Type="http://schemas.openxmlformats.org/officeDocument/2006/relationships/image" Target="../media/image45.png"/><Relationship Id="rId4" Type="http://schemas.openxmlformats.org/officeDocument/2006/relationships/image" Target="../media/image46.png"/><Relationship Id="rId5" Type="http://schemas.openxmlformats.org/officeDocument/2006/relationships/image" Target="../media/image47.png"/><Relationship Id="rId6" Type="http://schemas.openxmlformats.org/officeDocument/2006/relationships/slideLayout" Target="../slideLayouts/slideLayout51.xml"/>
</Relationships>
</file>

<file path=ppt/slides/_rels/slide13.xml.rels><?xml version="1.0" encoding="UTF-8"?>
<Relationships xmlns="http://schemas.openxmlformats.org/package/2006/relationships"><Relationship Id="rId1" Type="http://schemas.openxmlformats.org/officeDocument/2006/relationships/image" Target="../media/image48.png"/><Relationship Id="rId2" Type="http://schemas.microsoft.com/office/2007/relationships/hdphoto" Target="../media/hdphoto2.wdp"/><Relationship Id="rId3" Type="http://schemas.openxmlformats.org/officeDocument/2006/relationships/image" Target="../media/image49.png"/><Relationship Id="rId4" Type="http://schemas.microsoft.com/office/2007/relationships/hdphoto" Target="../media/hdphoto3.wdp"/><Relationship Id="rId5" Type="http://schemas.openxmlformats.org/officeDocument/2006/relationships/image" Target="../media/image50.png"/><Relationship Id="rId6" Type="http://schemas.openxmlformats.org/officeDocument/2006/relationships/image" Target="../media/image51.png"/><Relationship Id="rId7" Type="http://schemas.openxmlformats.org/officeDocument/2006/relationships/image" Target="../media/image52.png"/><Relationship Id="rId8" Type="http://schemas.microsoft.com/office/2007/relationships/hdphoto" Target="../media/hdphoto4.wdp"/><Relationship Id="rId9" Type="http://schemas.openxmlformats.org/officeDocument/2006/relationships/slideLayout" Target="../slideLayouts/slideLayout51.xml"/><Relationship Id="rId10" Type="http://schemas.openxmlformats.org/officeDocument/2006/relationships/notesSlide" Target="../notesSlides/notesSlide13.xml"/>
</Relationships>
</file>

<file path=ppt/slides/_rels/slide14.xml.rels><?xml version="1.0" encoding="UTF-8"?>
<Relationships xmlns="http://schemas.openxmlformats.org/package/2006/relationships"><Relationship Id="rId1" Type="http://schemas.openxmlformats.org/officeDocument/2006/relationships/image" Target="../media/image53.png"/><Relationship Id="rId2" Type="http://schemas.openxmlformats.org/officeDocument/2006/relationships/image" Target="../media/image54.png"/><Relationship Id="rId3" Type="http://schemas.openxmlformats.org/officeDocument/2006/relationships/image" Target="../media/image55.png"/><Relationship Id="rId4"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56.png"/><Relationship Id="rId2" Type="http://schemas.openxmlformats.org/officeDocument/2006/relationships/image" Target="../media/image57.png"/><Relationship Id="rId3" Type="http://schemas.openxmlformats.org/officeDocument/2006/relationships/slideLayout" Target="../slideLayouts/slideLayout51.xml"/><Relationship Id="rId4" Type="http://schemas.openxmlformats.org/officeDocument/2006/relationships/notesSlide" Target="../notesSlides/notesSlide15.xml"/>
</Relationships>
</file>

<file path=ppt/slides/_rels/slide16.xml.rels><?xml version="1.0" encoding="UTF-8"?>
<Relationships xmlns="http://schemas.openxmlformats.org/package/2006/relationships"><Relationship Id="rId1" Type="http://schemas.openxmlformats.org/officeDocument/2006/relationships/image" Target="../media/image58.png"/><Relationship Id="rId2" Type="http://schemas.openxmlformats.org/officeDocument/2006/relationships/image" Target="../media/image59.png"/><Relationship Id="rId3" Type="http://schemas.openxmlformats.org/officeDocument/2006/relationships/slideLayout" Target="../slideLayouts/slideLayout51.xml"/><Relationship Id="rId4" Type="http://schemas.openxmlformats.org/officeDocument/2006/relationships/notesSlide" Target="../notesSlides/notesSlide16.xml"/>
</Relationships>
</file>

<file path=ppt/slides/_rels/slide17.xml.rels><?xml version="1.0" encoding="UTF-8"?>
<Relationships xmlns="http://schemas.openxmlformats.org/package/2006/relationships"><Relationship Id="rId1" Type="http://schemas.openxmlformats.org/officeDocument/2006/relationships/image" Target="../media/image60.png"/><Relationship Id="rId2" Type="http://schemas.openxmlformats.org/officeDocument/2006/relationships/slideLayout" Target="../slideLayouts/slideLayout51.xml"/><Relationship Id="rId3" Type="http://schemas.openxmlformats.org/officeDocument/2006/relationships/notesSlide" Target="../notesSlides/notesSlide17.xml"/>
</Relationships>
</file>

<file path=ppt/slides/_rels/slide18.xml.rels><?xml version="1.0" encoding="UTF-8"?>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slideLayout" Target="../slideLayouts/slideLayout51.xml"/><Relationship Id="rId4" Type="http://schemas.openxmlformats.org/officeDocument/2006/relationships/notesSlide" Target="../notesSlides/notesSlide18.xml"/>
</Relationships>
</file>

<file path=ppt/slides/_rels/slide19.xml.rels><?xml version="1.0" encoding="UTF-8"?>
<Relationships xmlns="http://schemas.openxmlformats.org/package/2006/relationships"><Relationship Id="rId1" Type="http://schemas.openxmlformats.org/officeDocument/2006/relationships/image" Target="../media/image63.png"/><Relationship Id="rId2" Type="http://schemas.openxmlformats.org/officeDocument/2006/relationships/image" Target="../media/image64.png"/><Relationship Id="rId3" Type="http://schemas.openxmlformats.org/officeDocument/2006/relationships/slideLayout" Target="../slideLayouts/slideLayout51.xml"/><Relationship Id="rId4" Type="http://schemas.openxmlformats.org/officeDocument/2006/relationships/notesSlide" Target="../notesSlides/notesSlide19.xml"/>
</Relationships>
</file>

<file path=ppt/slides/_rels/slide2.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image" Target="../media/image14.png"/><Relationship Id="rId5" Type="http://schemas.openxmlformats.org/officeDocument/2006/relationships/image" Target="../media/image15.png"/><Relationship Id="rId6" Type="http://schemas.openxmlformats.org/officeDocument/2006/relationships/image" Target="../media/image16.png"/><Relationship Id="rId7" Type="http://schemas.openxmlformats.org/officeDocument/2006/relationships/image" Target="../media/image17.png"/><Relationship Id="rId8" Type="http://schemas.openxmlformats.org/officeDocument/2006/relationships/image" Target="../media/image18.png"/><Relationship Id="rId9" Type="http://schemas.openxmlformats.org/officeDocument/2006/relationships/image" Target="../media/image19.png"/><Relationship Id="rId10" Type="http://schemas.openxmlformats.org/officeDocument/2006/relationships/image" Target="../media/image20.png"/><Relationship Id="rId11" Type="http://schemas.openxmlformats.org/officeDocument/2006/relationships/image" Target="../media/image21.png"/><Relationship Id="rId12" Type="http://schemas.openxmlformats.org/officeDocument/2006/relationships/image" Target="../media/image22.png"/><Relationship Id="rId13" Type="http://schemas.openxmlformats.org/officeDocument/2006/relationships/slideLayout" Target="../slideLayouts/slideLayout13.xml"/>
</Relationships>
</file>

<file path=ppt/slides/_rels/slide20.xml.rels><?xml version="1.0" encoding="UTF-8"?>
<Relationships xmlns="http://schemas.openxmlformats.org/package/2006/relationships"><Relationship Id="rId1" Type="http://schemas.openxmlformats.org/officeDocument/2006/relationships/image" Target="../media/image65.png"/><Relationship Id="rId2" Type="http://schemas.openxmlformats.org/officeDocument/2006/relationships/slideLayout" Target="../slideLayouts/slideLayout51.xml"/>
</Relationships>
</file>

<file path=ppt/slides/_rels/slide21.xml.rels><?xml version="1.0" encoding="UTF-8"?>
<Relationships xmlns="http://schemas.openxmlformats.org/package/2006/relationships"><Relationship Id="rId1" Type="http://schemas.openxmlformats.org/officeDocument/2006/relationships/image" Target="../media/image66.png"/><Relationship Id="rId2" Type="http://schemas.openxmlformats.org/officeDocument/2006/relationships/image" Target="../media/image67.png"/><Relationship Id="rId3" Type="http://schemas.openxmlformats.org/officeDocument/2006/relationships/image" Target="../media/image68.png"/><Relationship Id="rId4" Type="http://schemas.openxmlformats.org/officeDocument/2006/relationships/image" Target="../media/image69.png"/><Relationship Id="rId5" Type="http://schemas.openxmlformats.org/officeDocument/2006/relationships/image" Target="../media/image70.png"/><Relationship Id="rId6" Type="http://schemas.openxmlformats.org/officeDocument/2006/relationships/image" Target="../media/image71.png"/><Relationship Id="rId7" Type="http://schemas.openxmlformats.org/officeDocument/2006/relationships/image" Target="../media/image72.png"/><Relationship Id="rId8" Type="http://schemas.openxmlformats.org/officeDocument/2006/relationships/slideLayout" Target="../slideLayouts/slideLayout51.xml"/><Relationship Id="rId9" Type="http://schemas.openxmlformats.org/officeDocument/2006/relationships/notesSlide" Target="../notesSlides/notesSlide21.xml"/>
</Relationships>
</file>

<file path=ppt/slides/_rels/slide22.xml.rels><?xml version="1.0" encoding="UTF-8"?>
<Relationships xmlns="http://schemas.openxmlformats.org/package/2006/relationships"><Relationship Id="rId1" Type="http://schemas.openxmlformats.org/officeDocument/2006/relationships/image" Target="../media/image73.png"/><Relationship Id="rId2" Type="http://schemas.openxmlformats.org/officeDocument/2006/relationships/image" Target="../media/image74.png"/><Relationship Id="rId3" Type="http://schemas.openxmlformats.org/officeDocument/2006/relationships/slideLayout" Target="../slideLayouts/slideLayout51.xml"/>
</Relationships>
</file>

<file path=ppt/slides/_rels/slide23.xml.rels><?xml version="1.0" encoding="UTF-8"?>
<Relationships xmlns="http://schemas.openxmlformats.org/package/2006/relationships"><Relationship Id="rId1" Type="http://schemas.openxmlformats.org/officeDocument/2006/relationships/image" Target="../media/image75.png"/><Relationship Id="rId2" Type="http://schemas.openxmlformats.org/officeDocument/2006/relationships/hyperlink" Target="https://caban.be/?lang=fr" TargetMode="External"/><Relationship Id="rId3" Type="http://schemas.openxmlformats.org/officeDocument/2006/relationships/image" Target="../media/image76.png"/><Relationship Id="rId4" Type="http://schemas.openxmlformats.org/officeDocument/2006/relationships/image" Target="../media/image77.png"/><Relationship Id="rId5" Type="http://schemas.openxmlformats.org/officeDocument/2006/relationships/image" Target="../media/image78.png"/><Relationship Id="rId6" Type="http://schemas.openxmlformats.org/officeDocument/2006/relationships/slideLayout" Target="../slideLayouts/slideLayout51.xml"/><Relationship Id="rId7" Type="http://schemas.openxmlformats.org/officeDocument/2006/relationships/notesSlide" Target="../notesSlides/notesSlide23.xml"/>
</Relationships>
</file>

<file path=ppt/slides/_rels/slide24.xml.rels><?xml version="1.0" encoding="UTF-8"?>
<Relationships xmlns="http://schemas.openxmlformats.org/package/2006/relationships"><Relationship Id="rId1" Type="http://schemas.openxmlformats.org/officeDocument/2006/relationships/image" Target="../media/image79.png"/><Relationship Id="rId2" Type="http://schemas.openxmlformats.org/officeDocument/2006/relationships/hyperlink" Target="https://informaticienpublic.be/" TargetMode="External"/><Relationship Id="rId3" Type="http://schemas.openxmlformats.org/officeDocument/2006/relationships/image" Target="../media/image80.png"/><Relationship Id="rId4" Type="http://schemas.openxmlformats.org/officeDocument/2006/relationships/image" Target="../media/image81.png"/><Relationship Id="rId5" Type="http://schemas.openxmlformats.org/officeDocument/2006/relationships/slideLayout" Target="../slideLayouts/slideLayout51.xml"/>
</Relationships>
</file>

<file path=ppt/slides/_rels/slide25.xml.rels><?xml version="1.0" encoding="UTF-8"?>
<Relationships xmlns="http://schemas.openxmlformats.org/package/2006/relationships"><Relationship Id="rId1" Type="http://schemas.openxmlformats.org/officeDocument/2006/relationships/image" Target="../media/image82.png"/><Relationship Id="rId2" Type="http://schemas.openxmlformats.org/officeDocument/2006/relationships/image" Target="../media/image83.png"/><Relationship Id="rId3" Type="http://schemas.openxmlformats.org/officeDocument/2006/relationships/image" Target="../media/image84.png"/><Relationship Id="rId4" Type="http://schemas.openxmlformats.org/officeDocument/2006/relationships/slideLayout" Target="../slideLayouts/slideLayout13.xml"/>
</Relationships>
</file>

<file path=ppt/slides/_rels/slide26.xml.rels><?xml version="1.0" encoding="UTF-8"?>
<Relationships xmlns="http://schemas.openxmlformats.org/package/2006/relationships"><Relationship Id="rId1" Type="http://schemas.openxmlformats.org/officeDocument/2006/relationships/hyperlink" Target="https://be.brussels/bruxelles-gratuit/informatique/espaces-publics-numeriques" TargetMode="External"/><Relationship Id="rId2" Type="http://schemas.openxmlformats.org/officeDocument/2006/relationships/hyperlink" Target="https://be.brussels/links-fr/bruxelles-gratuit/caban" TargetMode="External"/><Relationship Id="rId3" Type="http://schemas.openxmlformats.org/officeDocument/2006/relationships/slideLayout" Target="../slideLayouts/slideLayout39.xml"/>
</Relationships>
</file>

<file path=ppt/slides/_rels/slide27.xml.rels><?xml version="1.0" encoding="UTF-8"?>
<Relationships xmlns="http://schemas.openxmlformats.org/package/2006/relationships"><Relationship Id="rId1" Type="http://schemas.openxmlformats.org/officeDocument/2006/relationships/image" Target="../media/image85.png"/><Relationship Id="rId2" Type="http://schemas.openxmlformats.org/officeDocument/2006/relationships/image" Target="../media/image86.png"/><Relationship Id="rId3" Type="http://schemas.openxmlformats.org/officeDocument/2006/relationships/image" Target="../media/image87.png"/><Relationship Id="rId4" Type="http://schemas.openxmlformats.org/officeDocument/2006/relationships/hyperlink" Target="https://easy.brussels/projects/guichet-virtuel/" TargetMode="External"/><Relationship Id="rId5" Type="http://schemas.openxmlformats.org/officeDocument/2006/relationships/hyperlink" Target="https://easy.brussels/projects/guichet-virtuel/" TargetMode="External"/><Relationship Id="rId6" Type="http://schemas.openxmlformats.org/officeDocument/2006/relationships/hyperlink" Target="https://easy.brussels/projects/guichet-virtuel/" TargetMode="External"/><Relationship Id="rId7" Type="http://schemas.openxmlformats.org/officeDocument/2006/relationships/hyperlink" Target="https://easy.brussels/projects/guichet-virtuel/" TargetMode="External"/><Relationship Id="rId8" Type="http://schemas.openxmlformats.org/officeDocument/2006/relationships/slideLayout" Target="../slideLayouts/slideLayout51.xml"/><Relationship Id="rId9" Type="http://schemas.openxmlformats.org/officeDocument/2006/relationships/notesSlide" Target="../notesSlides/notesSlide27.xml"/>
</Relationships>
</file>

<file path=ppt/slides/_rels/slide28.xml.rels><?xml version="1.0" encoding="UTF-8"?>
<Relationships xmlns="http://schemas.openxmlformats.org/package/2006/relationships"><Relationship Id="rId1" Type="http://schemas.openxmlformats.org/officeDocument/2006/relationships/image" Target="../media/image88.png"/><Relationship Id="rId2" Type="http://schemas.openxmlformats.org/officeDocument/2006/relationships/image" Target="../media/image89.png"/><Relationship Id="rId3" Type="http://schemas.openxmlformats.org/officeDocument/2006/relationships/image" Target="../media/image90.png"/><Relationship Id="rId4" Type="http://schemas.openxmlformats.org/officeDocument/2006/relationships/hyperlink" Target="https://www.youtube.com/watch?v=9h83_djMyFw" TargetMode="External"/><Relationship Id="rId5" Type="http://schemas.openxmlformats.org/officeDocument/2006/relationships/hyperlink" Target="https://www.youtube.com/watch?v=9h83_djMyFw" TargetMode="External"/><Relationship Id="rId6" Type="http://schemas.openxmlformats.org/officeDocument/2006/relationships/hyperlink" Target="https://www.youtube.com/watch?v=9h83_djMyFw" TargetMode="External"/><Relationship Id="rId7" Type="http://schemas.openxmlformats.org/officeDocument/2006/relationships/hyperlink" Target="https://www.youtube.com/watch?v=v3mICI_xgRU" TargetMode="External"/><Relationship Id="rId8" Type="http://schemas.openxmlformats.org/officeDocument/2006/relationships/hyperlink" Target="https://www.youtube.com/watch?v=v3mICI_xgRU" TargetMode="External"/><Relationship Id="rId9" Type="http://schemas.openxmlformats.org/officeDocument/2006/relationships/hyperlink" Target="https://www.youtube.com/watch?v=v3mICI_xgRU" TargetMode="External"/><Relationship Id="rId10" Type="http://schemas.openxmlformats.org/officeDocument/2006/relationships/hyperlink" Target="https://www.youtube.com/watch?v=8k7S5PWB2sQ" TargetMode="External"/><Relationship Id="rId11" Type="http://schemas.openxmlformats.org/officeDocument/2006/relationships/hyperlink" Target="https://www.youtube.com/watch?v=8k7S5PWB2sQ" TargetMode="External"/><Relationship Id="rId12" Type="http://schemas.openxmlformats.org/officeDocument/2006/relationships/hyperlink" Target="https://www.youtube.com/watch?v=8k7S5PWB2sQ" TargetMode="External"/><Relationship Id="rId13" Type="http://schemas.openxmlformats.org/officeDocument/2006/relationships/hyperlink" Target="https://easy.brussels/projects/guichet-virtuel/" TargetMode="External"/><Relationship Id="rId14" Type="http://schemas.openxmlformats.org/officeDocument/2006/relationships/hyperlink" Target="https://easy.brussels/projects/guichet-virtuel/" TargetMode="External"/><Relationship Id="rId15" Type="http://schemas.openxmlformats.org/officeDocument/2006/relationships/slideLayout" Target="../slideLayouts/slideLayout51.xml"/>
</Relationships>
</file>

<file path=ppt/slides/_rels/slide29.xml.rels><?xml version="1.0" encoding="UTF-8"?>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image" Target="../media/image95.png"/><Relationship Id="rId6" Type="http://schemas.openxmlformats.org/officeDocument/2006/relationships/hyperlink" Target="https://easy.brussels/projects/guichet-virtuel/" TargetMode="External"/><Relationship Id="rId7" Type="http://schemas.openxmlformats.org/officeDocument/2006/relationships/hyperlink" Target="https://easy.brussels/projects/guichet-virtuel/" TargetMode="External"/><Relationship Id="rId8" Type="http://schemas.openxmlformats.org/officeDocument/2006/relationships/slideLayout" Target="../slideLayouts/slideLayout51.xml"/>
</Relationships>
</file>

<file path=ppt/slides/_rels/slide3.xml.rels><?xml version="1.0" encoding="UTF-8"?>
<Relationships xmlns="http://schemas.openxmlformats.org/package/2006/relationships"><Relationship Id="rId1" Type="http://schemas.openxmlformats.org/officeDocument/2006/relationships/image" Target="../media/image23.png"/><Relationship Id="rId2" Type="http://schemas.openxmlformats.org/officeDocument/2006/relationships/image" Target="../media/image24.png"/><Relationship Id="rId3" Type="http://schemas.openxmlformats.org/officeDocument/2006/relationships/image" Target="../media/image25.png"/><Relationship Id="rId4" Type="http://schemas.openxmlformats.org/officeDocument/2006/relationships/image" Target="../media/image26.png"/><Relationship Id="rId5" Type="http://schemas.openxmlformats.org/officeDocument/2006/relationships/image" Target="../media/image27.png"/><Relationship Id="rId6" Type="http://schemas.openxmlformats.org/officeDocument/2006/relationships/image" Target="../media/image28.png"/><Relationship Id="rId7" Type="http://schemas.openxmlformats.org/officeDocument/2006/relationships/slideLayout" Target="../slideLayouts/slideLayout13.xml"/><Relationship Id="rId8" Type="http://schemas.openxmlformats.org/officeDocument/2006/relationships/notesSlide" Target="../notesSlides/notesSlide3.xml"/>
</Relationships>
</file>

<file path=ppt/slides/_rels/slide30.xml.rels><?xml version="1.0" encoding="UTF-8"?>
<Relationships xmlns="http://schemas.openxmlformats.org/package/2006/relationships"><Relationship Id="rId1" Type="http://schemas.openxmlformats.org/officeDocument/2006/relationships/image" Target="../media/image96.png"/><Relationship Id="rId2" Type="http://schemas.openxmlformats.org/officeDocument/2006/relationships/image" Target="../media/image97.png"/><Relationship Id="rId3" Type="http://schemas.openxmlformats.org/officeDocument/2006/relationships/image" Target="../media/image98.png"/><Relationship Id="rId4" Type="http://schemas.openxmlformats.org/officeDocument/2006/relationships/image" Target="../media/image99.png"/><Relationship Id="rId5" Type="http://schemas.openxmlformats.org/officeDocument/2006/relationships/video" Target="https://www.youtube.com/embed/-2lGyE3WkY0?list=PLXeyAOdeS7-2irr7fOGMkb33yC6yWG4Q_" TargetMode="External"/><Relationship Id="rId6" Type="http://schemas.microsoft.com/office/2007/relationships/media" Target="https://www.youtube.com/embed/-2lGyE3WkY0?list=PLXeyAOdeS7-2irr7fOGMkb33yC6yWG4Q_" TargetMode="External"/><Relationship Id="rId7" Type="http://schemas.openxmlformats.org/officeDocument/2006/relationships/image" Target="../media/image100.jpeg"/><Relationship Id="rId8" Type="http://schemas.openxmlformats.org/officeDocument/2006/relationships/hyperlink" Target="https://easy.brussels/projects/guichet-virtuel/" TargetMode="External"/><Relationship Id="rId9" Type="http://schemas.openxmlformats.org/officeDocument/2006/relationships/image" Target="../media/image101.png"/><Relationship Id="rId10" Type="http://schemas.openxmlformats.org/officeDocument/2006/relationships/slideLayout" Target="../slideLayouts/slideLayout63.xml"/>
</Relationships>
</file>

<file path=ppt/slides/_rels/slide31.xml.rels><?xml version="1.0" encoding="UTF-8"?>
<Relationships xmlns="http://schemas.openxmlformats.org/package/2006/relationships"><Relationship Id="rId1" Type="http://schemas.openxmlformats.org/officeDocument/2006/relationships/image" Target="../media/image102.png"/><Relationship Id="rId2" Type="http://schemas.openxmlformats.org/officeDocument/2006/relationships/image" Target="../media/image103.png"/><Relationship Id="rId3" Type="http://schemas.openxmlformats.org/officeDocument/2006/relationships/hyperlink" Target="https://dt.bosa.be/sites/default/files/content/activer_une_cle_numerique-e-mail_otp.pdf" TargetMode="External"/><Relationship Id="rId4" Type="http://schemas.openxmlformats.org/officeDocument/2006/relationships/slideLayout" Target="../slideLayouts/slideLayout63.xml"/>
</Relationships>
</file>

<file path=ppt/slides/_rels/slide32.xml.rels><?xml version="1.0" encoding="UTF-8"?>
<Relationships xmlns="http://schemas.openxmlformats.org/package/2006/relationships"><Relationship Id="rId1" Type="http://schemas.openxmlformats.org/officeDocument/2006/relationships/hyperlink" Target="https://digitalopen.belgium.be/sites/default/files/tool/files/2021-06/Brochure%20inclusion%20num&#233;rique.pdf" TargetMode="External"/><Relationship Id="rId2" Type="http://schemas.openxmlformats.org/officeDocument/2006/relationships/hyperlink" Target="https://repairtogether.be/repair-cafes/" TargetMode="External"/><Relationship Id="rId3" Type="http://schemas.openxmlformats.org/officeDocument/2006/relationships/hyperlink" Target="https://repairtogether.be/repair-cafes/" TargetMode="External"/><Relationship Id="rId4" Type="http://schemas.openxmlformats.org/officeDocument/2006/relationships/hyperlink" Target="https://digitalopen.belgium.be/sites/default/files/tool/files/2021-06/Brochure%20inclusion%20num&#233;rique.pdf" TargetMode="External"/><Relationship Id="rId5" Type="http://schemas.openxmlformats.org/officeDocument/2006/relationships/hyperlink" Target="https://www.febelfin.be/sites/default/files/2022-02/Brochure_inclusion%20digitale_FR_220126.pdf" TargetMode="External"/><Relationship Id="rId6" Type="http://schemas.openxmlformats.org/officeDocument/2006/relationships/hyperlink" Target="https://news.belgium.be/fr/connectoo-le-brevet-qui-vise-supprimer-la-fracture-digitale-dici-2030" TargetMode="External"/><Relationship Id="rId7" Type="http://schemas.openxmlformats.org/officeDocument/2006/relationships/hyperlink" Target="https://news.belgium.be/fr/connectoo-le-brevet-qui-vise-supprimer-la-fracture-digitale-dici-2030" TargetMode="External"/><Relationship Id="rId8" Type="http://schemas.openxmlformats.org/officeDocument/2006/relationships/hyperlink" Target="https://news.belgium.be/fr/connectoo-le-brevet-qui-vise-supprimer-la-fracture-digitale-dici-2030" TargetMode="External"/><Relationship Id="rId9" Type="http://schemas.openxmlformats.org/officeDocument/2006/relationships/image" Target="../media/image104.png"/><Relationship Id="rId10" Type="http://schemas.openxmlformats.org/officeDocument/2006/relationships/slideLayout" Target="../slideLayouts/slideLayout51.xml"/><Relationship Id="rId11" Type="http://schemas.openxmlformats.org/officeDocument/2006/relationships/notesSlide" Target="../notesSlides/notesSlide32.xml"/>
</Relationships>
</file>

<file path=ppt/slides/_rels/slide33.xml.rels><?xml version="1.0" encoding="UTF-8"?>
<Relationships xmlns="http://schemas.openxmlformats.org/package/2006/relationships"><Relationship Id="rId1" Type="http://schemas.openxmlformats.org/officeDocument/2006/relationships/image" Target="../media/image105.png"/><Relationship Id="rId2" Type="http://schemas.openxmlformats.org/officeDocument/2006/relationships/image" Target="../media/image106.png"/><Relationship Id="rId3" Type="http://schemas.openxmlformats.org/officeDocument/2006/relationships/image" Target="../media/image107.png"/><Relationship Id="rId4" Type="http://schemas.openxmlformats.org/officeDocument/2006/relationships/slideLayout" Target="../slideLayouts/slideLayout25.xml"/>
</Relationships>
</file>

<file path=ppt/slides/_rels/slide34.xml.rels><?xml version="1.0" encoding="UTF-8"?>
<Relationships xmlns="http://schemas.openxmlformats.org/package/2006/relationships"><Relationship Id="rId1" Type="http://schemas.openxmlformats.org/officeDocument/2006/relationships/image" Target="../media/image108.png"/><Relationship Id="rId2" Type="http://schemas.openxmlformats.org/officeDocument/2006/relationships/image" Target="../media/image109.png"/><Relationship Id="rId3" Type="http://schemas.openxmlformats.org/officeDocument/2006/relationships/image" Target="../media/image110.png"/><Relationship Id="rId4" Type="http://schemas.openxmlformats.org/officeDocument/2006/relationships/image" Target="../media/image111.png"/><Relationship Id="rId5" Type="http://schemas.openxmlformats.org/officeDocument/2006/relationships/slideLayout" Target="../slideLayouts/slideLayout39.xml"/>
</Relationships>
</file>

<file path=ppt/slides/_rels/slide35.xml.rels><?xml version="1.0" encoding="UTF-8"?>
<Relationships xmlns="http://schemas.openxmlformats.org/package/2006/relationships"><Relationship Id="rId1" Type="http://schemas.openxmlformats.org/officeDocument/2006/relationships/image" Target="../media/image112.png"/><Relationship Id="rId2" Type="http://schemas.openxmlformats.org/officeDocument/2006/relationships/image" Target="../media/image113.png"/><Relationship Id="rId3" Type="http://schemas.openxmlformats.org/officeDocument/2006/relationships/image" Target="../media/image114.png"/><Relationship Id="rId4" Type="http://schemas.openxmlformats.org/officeDocument/2006/relationships/image" Target="../media/image115.png"/><Relationship Id="rId5" Type="http://schemas.openxmlformats.org/officeDocument/2006/relationships/image" Target="../media/image116.png"/><Relationship Id="rId6" Type="http://schemas.openxmlformats.org/officeDocument/2006/relationships/slideLayout" Target="../slideLayouts/slideLayout75.xml"/>
</Relationships>
</file>

<file path=ppt/slides/_rels/slide36.xml.rels><?xml version="1.0" encoding="UTF-8"?>
<Relationships xmlns="http://schemas.openxmlformats.org/package/2006/relationships"><Relationship Id="rId1" Type="http://schemas.openxmlformats.org/officeDocument/2006/relationships/image" Target="../media/image117.png"/><Relationship Id="rId2" Type="http://schemas.openxmlformats.org/officeDocument/2006/relationships/image" Target="../media/image118.png"/><Relationship Id="rId3" Type="http://schemas.openxmlformats.org/officeDocument/2006/relationships/image" Target="../media/image119.png"/><Relationship Id="rId4" Type="http://schemas.openxmlformats.org/officeDocument/2006/relationships/slideLayout" Target="../slideLayouts/slideLayout25.xml"/>
</Relationships>
</file>

<file path=ppt/slides/_rels/slide37.xml.rels><?xml version="1.0" encoding="UTF-8"?>
<Relationships xmlns="http://schemas.openxmlformats.org/package/2006/relationships"><Relationship Id="rId1" Type="http://schemas.openxmlformats.org/officeDocument/2006/relationships/image" Target="../media/image120.png"/><Relationship Id="rId2" Type="http://schemas.openxmlformats.org/officeDocument/2006/relationships/image" Target="../media/image121.png"/><Relationship Id="rId3" Type="http://schemas.openxmlformats.org/officeDocument/2006/relationships/image" Target="../media/image122.png"/><Relationship Id="rId4" Type="http://schemas.openxmlformats.org/officeDocument/2006/relationships/hyperlink" Target="https://www.youtube.com/channel/UCjbXbA1PXMqtlBkkh_FVmLw/videos" TargetMode="External"/><Relationship Id="rId5" Type="http://schemas.openxmlformats.org/officeDocument/2006/relationships/hyperlink" Target="https://www.youtube.com/channel/UCjbXbA1PXMqtlBkkh_FVmLw/videos" TargetMode="External"/><Relationship Id="rId6" Type="http://schemas.openxmlformats.org/officeDocument/2006/relationships/hyperlink" Target="https://www.youtube.com/channel/UCjbXbA1PXMqtlBkkh_FVmLw/videos" TargetMode="External"/><Relationship Id="rId7" Type="http://schemas.openxmlformats.org/officeDocument/2006/relationships/hyperlink" Target="https://www.youtube.com/channel/UCjbXbA1PXMqtlBkkh_FVmLw/videos" TargetMode="External"/><Relationship Id="rId8" Type="http://schemas.openxmlformats.org/officeDocument/2006/relationships/hyperlink" Target="https://dt.bosa.be/sites/default/files/content/activer_une_cle_numerique-e-mail_otp.pdf" TargetMode="External"/><Relationship Id="rId9" Type="http://schemas.openxmlformats.org/officeDocument/2006/relationships/hyperlink" Target="https://www.youtube.com/channel/UCjbXbA1PXMqtlBkkh_FVmLw/videos" TargetMode="External"/><Relationship Id="rId10" Type="http://schemas.openxmlformats.org/officeDocument/2006/relationships/hyperlink" Target="https://support.itsme.be/hc/fr/" TargetMode="External"/><Relationship Id="rId11" Type="http://schemas.openxmlformats.org/officeDocument/2006/relationships/hyperlink" Target="https://www.itsme.be/fr/get-started" TargetMode="External"/><Relationship Id="rId12" Type="http://schemas.openxmlformats.org/officeDocument/2006/relationships/hyperlink" Target="https://support.itsme.be/hc/fr/" TargetMode="External"/><Relationship Id="rId13" Type="http://schemas.openxmlformats.org/officeDocument/2006/relationships/hyperlink" Target="https://www.itsme.be/fr/get-started" TargetMode="External"/><Relationship Id="rId14" Type="http://schemas.openxmlformats.org/officeDocument/2006/relationships/hyperlink" Target="https://www.itsme.be/fr/get-started" TargetMode="External"/><Relationship Id="rId15" Type="http://schemas.openxmlformats.org/officeDocument/2006/relationships/hyperlink" Target="https://www.itsme.be/fr/get-started" TargetMode="External"/><Relationship Id="rId16" Type="http://schemas.openxmlformats.org/officeDocument/2006/relationships/hyperlink" Target="https://www.itsme.be/fr/get-started" TargetMode="External"/><Relationship Id="rId17" Type="http://schemas.openxmlformats.org/officeDocument/2006/relationships/hyperlink" Target="https://sma-help.bosa.belgium.be/fr/itsmer#7245" TargetMode="External"/><Relationship Id="rId18" Type="http://schemas.openxmlformats.org/officeDocument/2006/relationships/image" Target="../media/image123.png"/><Relationship Id="rId19" Type="http://schemas.openxmlformats.org/officeDocument/2006/relationships/video" Target="https://www.youtube.com/embed/HYzT3pkrue8?feature=oembed" TargetMode="External"/><Relationship Id="rId20" Type="http://schemas.microsoft.com/office/2007/relationships/media" Target="https://www.youtube.com/embed/HYzT3pkrue8?feature=oembed" TargetMode="External"/><Relationship Id="rId21" Type="http://schemas.openxmlformats.org/officeDocument/2006/relationships/image" Target="../media/image124.jpeg"/><Relationship Id="rId22" Type="http://schemas.openxmlformats.org/officeDocument/2006/relationships/image" Target="../media/image125.png"/><Relationship Id="rId23" Type="http://schemas.openxmlformats.org/officeDocument/2006/relationships/slideLayout" Target="../slideLayouts/slideLayout99.xml"/>
</Relationships>
</file>

<file path=ppt/slides/_rels/slide38.xml.rels><?xml version="1.0" encoding="UTF-8"?>
<Relationships xmlns="http://schemas.openxmlformats.org/package/2006/relationships"><Relationship Id="rId1" Type="http://schemas.openxmlformats.org/officeDocument/2006/relationships/image" Target="../media/image126.png"/><Relationship Id="rId2" Type="http://schemas.openxmlformats.org/officeDocument/2006/relationships/image" Target="../media/image127.png"/><Relationship Id="rId3" Type="http://schemas.openxmlformats.org/officeDocument/2006/relationships/image" Target="../media/image128.png"/><Relationship Id="rId4" Type="http://schemas.openxmlformats.org/officeDocument/2006/relationships/hyperlink" Target="https://easy.brussels/projects/guichet-virtuel/" TargetMode="External"/><Relationship Id="rId5" Type="http://schemas.openxmlformats.org/officeDocument/2006/relationships/image" Target="../media/image129.png"/><Relationship Id="rId6" Type="http://schemas.openxmlformats.org/officeDocument/2006/relationships/image" Target="../media/image130.png"/><Relationship Id="rId7" Type="http://schemas.openxmlformats.org/officeDocument/2006/relationships/slideLayout" Target="../slideLayouts/slideLayout99.xml"/>
</Relationships>
</file>

<file path=ppt/slides/_rels/slide39.xml.rels><?xml version="1.0" encoding="UTF-8"?>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hyperlink" Target="https://sma-help.fedict.belgium.be/fr/videos-pedagogiques" TargetMode="External"/><Relationship Id="rId5" Type="http://schemas.openxmlformats.org/officeDocument/2006/relationships/hyperlink" Target="https://dt.bosa.be/sites/default/files/content/activer_une_cle_numerique-e-mail_otp.pdf" TargetMode="External"/><Relationship Id="rId6" Type="http://schemas.openxmlformats.org/officeDocument/2006/relationships/hyperlink" Target="https://dt.bosa.be/sites/default/files/content/activer_une_cle_numerique-e-mail_otp.pdf" TargetMode="External"/><Relationship Id="rId7" Type="http://schemas.openxmlformats.org/officeDocument/2006/relationships/hyperlink" Target="https://dt.bosa.be/sites/default/files/content/activer_une_cle_numerique-e-mail_otp.pdf" TargetMode="External"/><Relationship Id="rId8" Type="http://schemas.openxmlformats.org/officeDocument/2006/relationships/hyperlink" Target="https://dt.bosa.be/sites/default/files/content/activer_une_cle_numerique-e-mail_otp.pdf" TargetMode="External"/><Relationship Id="rId9" Type="http://schemas.openxmlformats.org/officeDocument/2006/relationships/hyperlink" Target="https://dt.bosa.be/sites/default/files/content/activer_une_cle_numerique-e-mail_otp.pdf" TargetMode="External"/><Relationship Id="rId10" Type="http://schemas.openxmlformats.org/officeDocument/2006/relationships/hyperlink" Target="https://iamapps.belgium.be/sma/generalinfo?view=home&amp;language=fr" TargetMode="External"/><Relationship Id="rId11" Type="http://schemas.openxmlformats.org/officeDocument/2006/relationships/video" Target="https://www.youtube.com/embed/OiSPKOzmWuA?feature=oembed" TargetMode="External"/><Relationship Id="rId12" Type="http://schemas.microsoft.com/office/2007/relationships/media" Target="https://www.youtube.com/embed/OiSPKOzmWuA?feature=oembed" TargetMode="External"/><Relationship Id="rId13" Type="http://schemas.openxmlformats.org/officeDocument/2006/relationships/image" Target="../media/image134.jpeg"/><Relationship Id="rId14" Type="http://schemas.openxmlformats.org/officeDocument/2006/relationships/image" Target="../media/image135.png"/><Relationship Id="rId15" Type="http://schemas.openxmlformats.org/officeDocument/2006/relationships/image" Target="../media/image136.png"/><Relationship Id="rId16" Type="http://schemas.openxmlformats.org/officeDocument/2006/relationships/image" Target="../media/image137.jpeg"/><Relationship Id="rId17" Type="http://schemas.openxmlformats.org/officeDocument/2006/relationships/slideLayout" Target="../slideLayouts/slideLayout63.xml"/>
</Relationships>
</file>

<file path=ppt/slides/_rels/slide4.xml.rels><?xml version="1.0" encoding="UTF-8"?>
<Relationships xmlns="http://schemas.openxmlformats.org/package/2006/relationships"><Relationship Id="rId1" Type="http://schemas.openxmlformats.org/officeDocument/2006/relationships/image" Target="../media/image29.png"/><Relationship Id="rId2" Type="http://schemas.openxmlformats.org/officeDocument/2006/relationships/image" Target="../media/image30.png"/><Relationship Id="rId3" Type="http://schemas.openxmlformats.org/officeDocument/2006/relationships/image" Target="../media/image31.png"/><Relationship Id="rId4" Type="http://schemas.openxmlformats.org/officeDocument/2006/relationships/slideLayout" Target="../slideLayouts/slideLayout25.xml"/>
</Relationships>
</file>

<file path=ppt/slides/_rels/slide40.xml.rels><?xml version="1.0" encoding="UTF-8"?>
<Relationships xmlns="http://schemas.openxmlformats.org/package/2006/relationships"><Relationship Id="rId1" Type="http://schemas.openxmlformats.org/officeDocument/2006/relationships/image" Target="../media/image138.png"/><Relationship Id="rId2" Type="http://schemas.openxmlformats.org/officeDocument/2006/relationships/image" Target="../media/image139.png"/><Relationship Id="rId3" Type="http://schemas.openxmlformats.org/officeDocument/2006/relationships/image" Target="../media/image140.png"/><Relationship Id="rId4" Type="http://schemas.openxmlformats.org/officeDocument/2006/relationships/image" Target="../media/image141.png"/><Relationship Id="rId5" Type="http://schemas.openxmlformats.org/officeDocument/2006/relationships/video" Target="https://www.youtube.com/embed/tIuPPXmZxKg?start=46&amp;feature=oembed" TargetMode="External"/><Relationship Id="rId6" Type="http://schemas.microsoft.com/office/2007/relationships/media" Target="https://www.youtube.com/embed/tIuPPXmZxKg?start=46&amp;feature=oembed" TargetMode="External"/><Relationship Id="rId7" Type="http://schemas.openxmlformats.org/officeDocument/2006/relationships/image" Target="../media/image142.jpeg"/><Relationship Id="rId8" Type="http://schemas.openxmlformats.org/officeDocument/2006/relationships/hyperlink" Target="https://sma-help.bosa.belgium.be/fr/videos-pedagogiques" TargetMode="External"/><Relationship Id="rId9" Type="http://schemas.openxmlformats.org/officeDocument/2006/relationships/hyperlink" Target="https://sma-help.bosa.belgium.be/fr/lecteur-de-cartes-eid#6567" TargetMode="External"/><Relationship Id="rId10" Type="http://schemas.openxmlformats.org/officeDocument/2006/relationships/hyperlink" Target="https://sma-help.bosa.belgium.be/fr/lecteur-de-cartes-eid#6567" TargetMode="External"/><Relationship Id="rId11" Type="http://schemas.openxmlformats.org/officeDocument/2006/relationships/hyperlink" Target="https://sma-help.bosa.belgium.be/fr/lecteur-de-cartes-eid#6567" TargetMode="External"/><Relationship Id="rId12" Type="http://schemas.openxmlformats.org/officeDocument/2006/relationships/image" Target="../media/image143.png"/><Relationship Id="rId13" Type="http://schemas.openxmlformats.org/officeDocument/2006/relationships/slideLayout" Target="../slideLayouts/slideLayout63.xml"/>
</Relationships>
</file>

<file path=ppt/slides/_rels/slide5.xml.rels><?xml version="1.0" encoding="UTF-8"?>
<Relationships xmlns="http://schemas.openxmlformats.org/package/2006/relationships"><Relationship Id="rId1" Type="http://schemas.openxmlformats.org/officeDocument/2006/relationships/image" Target="../media/image32.png"/><Relationship Id="rId2" Type="http://schemas.openxmlformats.org/officeDocument/2006/relationships/slideLayout" Target="../slideLayouts/slideLayout42.xml"/>
</Relationships>
</file>

<file path=ppt/slides/_rels/slide6.xml.rels><?xml version="1.0" encoding="UTF-8"?>
<Relationships xmlns="http://schemas.openxmlformats.org/package/2006/relationships"><Relationship Id="rId1" Type="http://schemas.openxmlformats.org/officeDocument/2006/relationships/image" Target="../media/image33.png"/><Relationship Id="rId2" Type="http://schemas.openxmlformats.org/officeDocument/2006/relationships/slideLayout" Target="../slideLayouts/slideLayout48.xml"/>
</Relationships>
</file>

<file path=ppt/slides/_rels/slide7.xml.rels><?xml version="1.0" encoding="UTF-8"?>
<Relationships xmlns="http://schemas.openxmlformats.org/package/2006/relationships"><Relationship Id="rId1" Type="http://schemas.openxmlformats.org/officeDocument/2006/relationships/image" Target="../media/image34.png"/><Relationship Id="rId2" Type="http://schemas.openxmlformats.org/officeDocument/2006/relationships/slideLayout" Target="../slideLayouts/slideLayout48.xml"/>
</Relationships>
</file>

<file path=ppt/slides/_rels/slide8.xml.rels><?xml version="1.0" encoding="UTF-8"?>
<Relationships xmlns="http://schemas.openxmlformats.org/package/2006/relationships"><Relationship Id="rId1" Type="http://schemas.openxmlformats.org/officeDocument/2006/relationships/image" Target="../media/image35.png"/><Relationship Id="rId2" Type="http://schemas.openxmlformats.org/officeDocument/2006/relationships/image" Target="../media/image36.png"/><Relationship Id="rId3" Type="http://schemas.openxmlformats.org/officeDocument/2006/relationships/image" Target="../media/image37.png"/><Relationship Id="rId4" Type="http://schemas.microsoft.com/office/2007/relationships/hdphoto" Target="../media/hdphoto1.wdp"/><Relationship Id="rId5" Type="http://schemas.openxmlformats.org/officeDocument/2006/relationships/slideLayout" Target="../slideLayouts/slideLayout13.xml"/><Relationship Id="rId6" Type="http://schemas.openxmlformats.org/officeDocument/2006/relationships/notesSlide" Target="../notesSlides/notesSlide8.xml"/>
</Relationships>
</file>

<file path=ppt/slides/_rels/slide9.xml.rels><?xml version="1.0" encoding="UTF-8"?>
<Relationships xmlns="http://schemas.openxmlformats.org/package/2006/relationships"><Relationship Id="rId1" Type="http://schemas.openxmlformats.org/officeDocument/2006/relationships/slideLayout" Target="../slideLayouts/slideLayout39.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364" name="Image 2" descr="Une image contenant texte, graphiques vectoriels&#10;&#10;Description générée automatiquement"/>
          <p:cNvPicPr/>
          <p:nvPr/>
        </p:nvPicPr>
        <p:blipFill>
          <a:blip r:embed="rId1"/>
          <a:stretch/>
        </p:blipFill>
        <p:spPr>
          <a:xfrm>
            <a:off x="818640" y="690120"/>
            <a:ext cx="3814560" cy="3801240"/>
          </a:xfrm>
          <a:prstGeom prst="rect">
            <a:avLst/>
          </a:prstGeom>
          <a:ln w="0">
            <a:noFill/>
          </a:ln>
        </p:spPr>
      </p:pic>
      <p:sp>
        <p:nvSpPr>
          <p:cNvPr id="365" name="PlaceHolder 1"/>
          <p:cNvSpPr>
            <a:spLocks noGrp="1"/>
          </p:cNvSpPr>
          <p:nvPr>
            <p:ph type="sldNum" idx="13"/>
          </p:nvPr>
        </p:nvSpPr>
        <p:spPr>
          <a:xfrm>
            <a:off x="8633880" y="4825800"/>
            <a:ext cx="258120" cy="248040"/>
          </a:xfrm>
          <a:prstGeom prst="rect">
            <a:avLst/>
          </a:prstGeom>
          <a:noFill/>
          <a:ln w="12600">
            <a:noFill/>
          </a:ln>
        </p:spPr>
        <p:txBody>
          <a:bodyPr lIns="45720" rIns="45720" anchor="ctr">
            <a:noAutofit/>
          </a:bodyPr>
          <a:lstStyle>
            <a:lvl1pPr algn="r">
              <a:lnSpc>
                <a:spcPct val="100000"/>
              </a:lnSpc>
              <a:buNone/>
              <a:tabLst>
                <a:tab algn="l" pos="0"/>
              </a:tabLst>
              <a:defRPr b="0" lang="fr-BE" sz="1000" spc="-1" strike="noStrike">
                <a:solidFill>
                  <a:srgbClr val="a6a6a6"/>
                </a:solidFill>
                <a:latin typeface="Arial"/>
                <a:ea typeface="Arial"/>
              </a:defRPr>
            </a:lvl1pPr>
          </a:lstStyle>
          <a:p>
            <a:pPr algn="r">
              <a:lnSpc>
                <a:spcPct val="100000"/>
              </a:lnSpc>
              <a:buNone/>
              <a:tabLst>
                <a:tab algn="l" pos="0"/>
              </a:tabLst>
            </a:pPr>
            <a:fld id="{17601222-176A-4AE4-95B5-508DF9C82C5C}" type="slidenum">
              <a:rPr b="0" lang="fr-BE" sz="1000" spc="-1" strike="noStrike">
                <a:solidFill>
                  <a:srgbClr val="a6a6a6"/>
                </a:solidFill>
                <a:latin typeface="Arial"/>
                <a:ea typeface="Arial"/>
              </a:rPr>
              <a:t>&lt;numéro&gt;</a:t>
            </a:fld>
            <a:endParaRPr b="0" lang="fr-BE" sz="1000" spc="-1" strike="noStrike">
              <a:latin typeface="Times New Roman"/>
            </a:endParaRPr>
          </a:p>
        </p:txBody>
      </p:sp>
      <p:sp>
        <p:nvSpPr>
          <p:cNvPr id="366" name="Espace réservé du texte 4"/>
          <p:cNvSpPr/>
          <p:nvPr/>
        </p:nvSpPr>
        <p:spPr>
          <a:xfrm>
            <a:off x="4694400" y="1985400"/>
            <a:ext cx="4449600" cy="1614600"/>
          </a:xfrm>
          <a:prstGeom prst="rect">
            <a:avLst/>
          </a:prstGeom>
          <a:noFill/>
          <a:ln w="12700">
            <a:noFill/>
          </a:ln>
        </p:spPr>
        <p:style>
          <a:lnRef idx="0"/>
          <a:fillRef idx="0"/>
          <a:effectRef idx="0"/>
          <a:fontRef idx="minor"/>
        </p:style>
        <p:txBody>
          <a:bodyPr lIns="45720" rIns="45720" anchor="t">
            <a:spAutoFit/>
          </a:bodyPr>
          <a:p>
            <a:pPr>
              <a:lnSpc>
                <a:spcPts val="2999"/>
              </a:lnSpc>
              <a:spcBef>
                <a:spcPts val="499"/>
              </a:spcBef>
              <a:buNone/>
              <a:tabLst>
                <a:tab algn="l" pos="0"/>
              </a:tabLst>
            </a:pPr>
            <a:r>
              <a:rPr b="1" lang="fr-BE" sz="2200" spc="-1" strike="noStrike" cap="small">
                <a:solidFill>
                  <a:srgbClr val="fcc031"/>
                </a:solidFill>
                <a:latin typeface="Arial"/>
                <a:ea typeface="Arial"/>
              </a:rPr>
              <a:t>Accompagner, informer, rediriger l’usager en tant qu’agent : </a:t>
            </a:r>
            <a:r>
              <a:rPr b="1" lang="fr-BE" sz="2200" spc="-1" strike="noStrike" cap="small">
                <a:solidFill>
                  <a:srgbClr val="006d8b"/>
                </a:solidFill>
                <a:latin typeface="Arial"/>
                <a:ea typeface="Arial"/>
              </a:rPr>
              <a:t>focus sur l’inclusion numérique </a:t>
            </a:r>
            <a:endParaRPr b="0" lang="fr-BE" sz="2200" spc="-1" strike="noStrike">
              <a:latin typeface="Arial"/>
            </a:endParaRPr>
          </a:p>
        </p:txBody>
      </p:sp>
      <p:pic>
        <p:nvPicPr>
          <p:cNvPr id="367" name="Picture 2" descr=""/>
          <p:cNvPicPr/>
          <p:nvPr/>
        </p:nvPicPr>
        <p:blipFill>
          <a:blip r:embed="rId2">
            <a:alphaModFix amt="8000"/>
          </a:blip>
          <a:stretch/>
        </p:blipFill>
        <p:spPr>
          <a:xfrm rot="17527800">
            <a:off x="6724440" y="-1008720"/>
            <a:ext cx="4057200" cy="4748040"/>
          </a:xfrm>
          <a:prstGeom prst="rect">
            <a:avLst/>
          </a:prstGeom>
          <a:ln w="0">
            <a:noFill/>
          </a:ln>
        </p:spPr>
      </p:pic>
      <p:pic>
        <p:nvPicPr>
          <p:cNvPr id="368" name="Picture 3" descr=""/>
          <p:cNvPicPr/>
          <p:nvPr/>
        </p:nvPicPr>
        <p:blipFill>
          <a:blip r:embed="rId3">
            <a:alphaModFix amt="36000"/>
          </a:blip>
          <a:stretch/>
        </p:blipFill>
        <p:spPr>
          <a:xfrm rot="16830600">
            <a:off x="6738840" y="-783360"/>
            <a:ext cx="3246480" cy="3799080"/>
          </a:xfrm>
          <a:prstGeom prst="rect">
            <a:avLst/>
          </a:prstGeom>
          <a:ln w="0">
            <a:noFill/>
          </a:ln>
        </p:spPr>
      </p:pic>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7" name="Titre 7"/>
          <p:cNvSpPr/>
          <p:nvPr/>
        </p:nvSpPr>
        <p:spPr>
          <a:xfrm>
            <a:off x="547920" y="712440"/>
            <a:ext cx="5760360" cy="58320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tabLst>
                <a:tab algn="l" pos="0"/>
              </a:tabLst>
            </a:pPr>
            <a:r>
              <a:rPr b="0" lang="fr-FR" sz="1800" spc="-1" strike="noStrike">
                <a:solidFill>
                  <a:srgbClr val="949499"/>
                </a:solidFill>
                <a:latin typeface="Calibri"/>
                <a:ea typeface="Mercury Medium"/>
              </a:rPr>
              <a:t>Introduction </a:t>
            </a:r>
            <a:endParaRPr b="0" lang="fr-BE" sz="1800" spc="-1" strike="noStrike">
              <a:latin typeface="Arial"/>
            </a:endParaRPr>
          </a:p>
        </p:txBody>
      </p:sp>
      <p:sp>
        <p:nvSpPr>
          <p:cNvPr id="438" name="Titre 8"/>
          <p:cNvSpPr/>
          <p:nvPr/>
        </p:nvSpPr>
        <p:spPr>
          <a:xfrm>
            <a:off x="547920" y="301320"/>
            <a:ext cx="5760360" cy="58320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tabLst>
                <a:tab algn="l" pos="0"/>
              </a:tabLst>
            </a:pPr>
            <a:r>
              <a:rPr b="0" lang="fr-FR" sz="2400" spc="-1" strike="noStrike">
                <a:solidFill>
                  <a:srgbClr val="006d8b"/>
                </a:solidFill>
                <a:latin typeface="Mercury Medium"/>
                <a:ea typeface="Mercury Medium"/>
              </a:rPr>
              <a:t>La fracture numérique </a:t>
            </a:r>
            <a:endParaRPr b="0" lang="fr-BE" sz="2400" spc="-1" strike="noStrike">
              <a:latin typeface="Arial"/>
            </a:endParaRPr>
          </a:p>
        </p:txBody>
      </p:sp>
      <p:sp>
        <p:nvSpPr>
          <p:cNvPr id="439" name="Flèche : droite 2"/>
          <p:cNvSpPr/>
          <p:nvPr/>
        </p:nvSpPr>
        <p:spPr>
          <a:xfrm>
            <a:off x="1980000" y="2410560"/>
            <a:ext cx="1116720" cy="829440"/>
          </a:xfrm>
          <a:prstGeom prst="rightArrow">
            <a:avLst>
              <a:gd name="adj1" fmla="val 50000"/>
              <a:gd name="adj2" fmla="val 50000"/>
            </a:avLst>
          </a:prstGeom>
          <a:solidFill>
            <a:srgbClr val="ffffff"/>
          </a:solidFill>
          <a:ln w="25400">
            <a:solidFill>
              <a:srgbClr val="fcc031"/>
            </a:solidFill>
            <a:round/>
          </a:ln>
          <a:effectLst>
            <a:outerShdw blurRad="38160" dir="5400000" dist="23040" rotWithShape="0">
              <a:srgbClr val="000000">
                <a:alpha val="35000"/>
              </a:srgbClr>
            </a:outerShdw>
          </a:effectLst>
        </p:spPr>
        <p:style>
          <a:lnRef idx="0"/>
          <a:fillRef idx="0"/>
          <a:effectRef idx="0"/>
          <a:fontRef idx="minor"/>
        </p:style>
      </p:sp>
      <p:sp>
        <p:nvSpPr>
          <p:cNvPr id="440" name="ZoneTexte 1"/>
          <p:cNvSpPr/>
          <p:nvPr/>
        </p:nvSpPr>
        <p:spPr>
          <a:xfrm>
            <a:off x="3320280" y="2624040"/>
            <a:ext cx="4419720" cy="435960"/>
          </a:xfrm>
          <a:prstGeom prst="rect">
            <a:avLst/>
          </a:prstGeom>
          <a:noFill/>
          <a:ln w="12700">
            <a:noFill/>
          </a:ln>
        </p:spPr>
        <p:style>
          <a:lnRef idx="0"/>
          <a:fillRef idx="0"/>
          <a:effectRef idx="0"/>
          <a:fontRef idx="minor"/>
        </p:style>
        <p:txBody>
          <a:bodyPr lIns="45720" rIns="45720" anchor="t">
            <a:spAutoFit/>
          </a:bodyPr>
          <a:p>
            <a:pPr>
              <a:lnSpc>
                <a:spcPct val="81000"/>
              </a:lnSpc>
              <a:spcBef>
                <a:spcPts val="799"/>
              </a:spcBef>
              <a:buNone/>
              <a:tabLst>
                <a:tab algn="l" pos="0"/>
              </a:tabLst>
            </a:pPr>
            <a:r>
              <a:rPr b="0" lang="fr-FR" sz="1400" spc="-1" strike="noStrike">
                <a:solidFill>
                  <a:srgbClr val="006d8b"/>
                </a:solidFill>
                <a:latin typeface="Mercury Medium"/>
                <a:ea typeface="Mercury Medium"/>
              </a:rPr>
              <a:t>Présentation Zoom du baromètre de l’inclusion numérique 2022</a:t>
            </a:r>
            <a:endParaRPr b="0" lang="fr-BE" sz="1400" spc="-1" strike="noStrike">
              <a:latin typeface="Arial"/>
            </a:endParaRPr>
          </a:p>
        </p:txBody>
      </p:sp>
    </p:spTree>
  </p:cSld>
  <mc:AlternateContent>
    <mc:Choice Requires="p14">
      <p:transition spd="slow" p14:dur="2000"/>
    </mc:Choice>
    <mc:Fallback>
      <p:transition spd="slow"/>
    </mc:Fallback>
  </mc:AlternateContent>
  <p:timing>
    <p:tnLst>
      <p:par>
        <p:cTn id="39" dur="indefinite" restart="never" nodeType="tmRoot">
          <p:childTnLst>
            <p:seq>
              <p:cTn id="40" dur="indefinite" nodeType="mainSeq">
                <p:childTnLst>
                  <p:par>
                    <p:cTn id="41" fill="hold">
                      <p:stCondLst>
                        <p:cond delay="indefinite"/>
                      </p:stCondLst>
                      <p:childTnLst>
                        <p:par>
                          <p:cTn id="42" fill="hold">
                            <p:stCondLst>
                              <p:cond delay="0"/>
                            </p:stCondLst>
                            <p:childTnLst>
                              <p:par>
                                <p:cTn id="43" nodeType="clickEffect" fill="hold" presetClass="entr" presetID="1">
                                  <p:stCondLst>
                                    <p:cond delay="0"/>
                                  </p:stCondLst>
                                  <p:childTnLst>
                                    <p:set>
                                      <p:cBhvr>
                                        <p:cTn id="44" dur="1" fill="hold">
                                          <p:stCondLst>
                                            <p:cond delay="0"/>
                                          </p:stCondLst>
                                        </p:cTn>
                                        <p:tgtEl>
                                          <p:spTgt spid="439"/>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nodeType="clickEffect" fill="hold" presetClass="entr" presetID="1">
                                  <p:stCondLst>
                                    <p:cond delay="0"/>
                                  </p:stCondLst>
                                  <p:childTnLst>
                                    <p:set>
                                      <p:cBhvr>
                                        <p:cTn id="48" dur="1" fill="hold">
                                          <p:stCondLst>
                                            <p:cond delay="0"/>
                                          </p:stCondLst>
                                        </p:cTn>
                                        <p:tgtEl>
                                          <p:spTgt spid="440"/>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41" name="PlaceHolder 1"/>
          <p:cNvSpPr>
            <a:spLocks noGrp="1"/>
          </p:cNvSpPr>
          <p:nvPr>
            <p:ph type="title"/>
          </p:nvPr>
        </p:nvSpPr>
        <p:spPr>
          <a:xfrm>
            <a:off x="395640" y="205920"/>
            <a:ext cx="8424720" cy="583200"/>
          </a:xfrm>
          <a:prstGeom prst="rect">
            <a:avLst/>
          </a:prstGeom>
          <a:noFill/>
          <a:ln w="12600">
            <a:noFill/>
          </a:ln>
        </p:spPr>
        <p:txBody>
          <a:bodyPr lIns="45720" rIns="45720" anchor="ctr">
            <a:noAutofit/>
          </a:bodyPr>
          <a:p>
            <a:pPr>
              <a:lnSpc>
                <a:spcPct val="100000"/>
              </a:lnSpc>
              <a:buNone/>
              <a:tabLst>
                <a:tab algn="l" pos="0"/>
              </a:tabLst>
            </a:pPr>
            <a:r>
              <a:rPr b="0" lang="fr-BE" sz="2400" spc="-1" strike="noStrike">
                <a:solidFill>
                  <a:srgbClr val="00708c"/>
                </a:solidFill>
                <a:latin typeface="Mercury Medium"/>
                <a:ea typeface="Mercury Medium"/>
              </a:rPr>
              <a:t>Les inégalités numériques ou fracture numérique</a:t>
            </a:r>
            <a:endParaRPr b="0" lang="fr-BE" sz="2400" spc="-1" strike="noStrike">
              <a:solidFill>
                <a:srgbClr val="000000"/>
              </a:solidFill>
              <a:latin typeface="Calibri"/>
            </a:endParaRPr>
          </a:p>
        </p:txBody>
      </p:sp>
      <p:pic>
        <p:nvPicPr>
          <p:cNvPr id="442" name="Picture 2" descr=""/>
          <p:cNvPicPr/>
          <p:nvPr/>
        </p:nvPicPr>
        <p:blipFill>
          <a:blip r:embed="rId1">
            <a:alphaModFix amt="8000"/>
          </a:blip>
          <a:stretch/>
        </p:blipFill>
        <p:spPr>
          <a:xfrm rot="17527800">
            <a:off x="7046280" y="-2463840"/>
            <a:ext cx="4057200" cy="4748040"/>
          </a:xfrm>
          <a:prstGeom prst="rect">
            <a:avLst/>
          </a:prstGeom>
          <a:ln w="0">
            <a:noFill/>
          </a:ln>
        </p:spPr>
      </p:pic>
      <p:pic>
        <p:nvPicPr>
          <p:cNvPr id="443" name="Picture 3" descr=""/>
          <p:cNvPicPr/>
          <p:nvPr/>
        </p:nvPicPr>
        <p:blipFill>
          <a:blip r:embed="rId2">
            <a:alphaModFix amt="36000"/>
          </a:blip>
          <a:stretch/>
        </p:blipFill>
        <p:spPr>
          <a:xfrm rot="16830600">
            <a:off x="7061040" y="-2238120"/>
            <a:ext cx="3246480" cy="3799080"/>
          </a:xfrm>
          <a:prstGeom prst="rect">
            <a:avLst/>
          </a:prstGeom>
          <a:ln w="0">
            <a:noFill/>
          </a:ln>
        </p:spPr>
      </p:pic>
      <p:pic>
        <p:nvPicPr>
          <p:cNvPr id="444" name="Image 31" descr=""/>
          <p:cNvPicPr/>
          <p:nvPr/>
        </p:nvPicPr>
        <p:blipFill>
          <a:blip r:embed="rId3"/>
          <a:stretch/>
        </p:blipFill>
        <p:spPr>
          <a:xfrm>
            <a:off x="8368560" y="4303440"/>
            <a:ext cx="641880" cy="641880"/>
          </a:xfrm>
          <a:prstGeom prst="rect">
            <a:avLst/>
          </a:prstGeom>
          <a:ln w="0">
            <a:noFill/>
          </a:ln>
        </p:spPr>
      </p:pic>
      <p:pic>
        <p:nvPicPr>
          <p:cNvPr id="445" name="Image 92" descr=""/>
          <p:cNvPicPr/>
          <p:nvPr/>
        </p:nvPicPr>
        <p:blipFill>
          <a:blip r:embed="rId4"/>
          <a:stretch/>
        </p:blipFill>
        <p:spPr>
          <a:xfrm>
            <a:off x="1340640" y="1060200"/>
            <a:ext cx="6118560" cy="3885120"/>
          </a:xfrm>
          <a:prstGeom prst="rect">
            <a:avLst/>
          </a:prstGeom>
          <a:ln w="18000">
            <a:noFill/>
          </a:ln>
        </p:spPr>
      </p:pic>
      <p:sp>
        <p:nvSpPr>
          <p:cNvPr id="446" name="ZoneTexte 21"/>
          <p:cNvSpPr/>
          <p:nvPr/>
        </p:nvSpPr>
        <p:spPr>
          <a:xfrm>
            <a:off x="395640" y="648720"/>
            <a:ext cx="8338680" cy="63828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r>
              <a:rPr b="0" lang="fr-BE" sz="1800" spc="-1" strike="noStrike">
                <a:solidFill>
                  <a:srgbClr val="949499"/>
                </a:solidFill>
                <a:latin typeface="Calibri"/>
                <a:ea typeface="Calibri"/>
              </a:rPr>
              <a:t>Qui est concerné par la fracture numérique ? Spatialisation des inégalités</a:t>
            </a:r>
            <a:endParaRPr b="0" lang="fr-BE" sz="1800" spc="-1" strike="noStrike">
              <a:latin typeface="Arial"/>
            </a:endParaRPr>
          </a:p>
          <a:p>
            <a:pPr>
              <a:lnSpc>
                <a:spcPct val="100000"/>
              </a:lnSpc>
              <a:buNone/>
              <a:tabLst>
                <a:tab algn="l" pos="0"/>
              </a:tabLst>
            </a:pPr>
            <a:endParaRPr b="0" lang="fr-BE" sz="1800" spc="-1" strike="noStrike">
              <a:latin typeface="Arial"/>
            </a:endParaRPr>
          </a:p>
        </p:txBody>
      </p:sp>
      <p:pic>
        <p:nvPicPr>
          <p:cNvPr id="447" name="Picture 2" descr="La Covid-19, point de fracture numérique ?"/>
          <p:cNvPicPr/>
          <p:nvPr/>
        </p:nvPicPr>
        <p:blipFill>
          <a:blip r:embed="rId5"/>
          <a:stretch/>
        </p:blipFill>
        <p:spPr>
          <a:xfrm>
            <a:off x="7493760" y="0"/>
            <a:ext cx="1637280" cy="1375920"/>
          </a:xfrm>
          <a:prstGeom prst="rect">
            <a:avLst/>
          </a:prstGeom>
          <a:ln w="0">
            <a:noFill/>
          </a:ln>
        </p:spPr>
      </p:pic>
      <p:sp>
        <p:nvSpPr>
          <p:cNvPr id="448" name="Rectangle 1"/>
          <p:cNvSpPr/>
          <p:nvPr/>
        </p:nvSpPr>
        <p:spPr>
          <a:xfrm>
            <a:off x="1620000" y="1083240"/>
            <a:ext cx="3616560" cy="481680"/>
          </a:xfrm>
          <a:prstGeom prst="rect">
            <a:avLst/>
          </a:prstGeom>
          <a:solidFill>
            <a:srgbClr val="ffffff"/>
          </a:solidFill>
          <a:ln w="25400">
            <a:solidFill>
              <a:srgbClr val="4f81bd"/>
            </a:solidFill>
            <a:round/>
          </a:ln>
          <a:effectLst>
            <a:outerShdw blurRad="38160" dir="5400000" dist="23040" rotWithShape="0">
              <a:srgbClr val="000000">
                <a:alpha val="35000"/>
              </a:srgbClr>
            </a:outerShdw>
          </a:effectLst>
        </p:spPr>
        <p:style>
          <a:lnRef idx="0"/>
          <a:fillRef idx="0"/>
          <a:effectRef idx="0"/>
          <a:fontRef idx="minor"/>
        </p:style>
      </p:sp>
      <p:sp>
        <p:nvSpPr>
          <p:cNvPr id="449" name="Rectangle 2"/>
          <p:cNvSpPr/>
          <p:nvPr/>
        </p:nvSpPr>
        <p:spPr>
          <a:xfrm>
            <a:off x="1800360" y="4060080"/>
            <a:ext cx="1850040" cy="825840"/>
          </a:xfrm>
          <a:prstGeom prst="rect">
            <a:avLst/>
          </a:prstGeom>
          <a:solidFill>
            <a:srgbClr val="ffffff"/>
          </a:solidFill>
          <a:ln w="25400">
            <a:solidFill>
              <a:srgbClr val="4f81bd"/>
            </a:solidFill>
            <a:round/>
          </a:ln>
          <a:effectLst>
            <a:outerShdw blurRad="38160" dir="5400000" dist="23040" rotWithShape="0">
              <a:srgbClr val="000000">
                <a:alpha val="35000"/>
              </a:srgbClr>
            </a:outerShdw>
          </a:effectLst>
        </p:spPr>
        <p:style>
          <a:lnRef idx="0"/>
          <a:fillRef idx="0"/>
          <a:effectRef idx="0"/>
          <a:fontRef idx="minor"/>
        </p:style>
      </p:sp>
    </p:spTree>
  </p:cSld>
  <mc:AlternateContent>
    <mc:Choice Requires="p14">
      <p:transition spd="slow" p14:dur="2000"/>
    </mc:Choice>
    <mc:Fallback>
      <p:transition spd="slow"/>
    </mc:Fallback>
  </mc:AlternateContent>
  <p:timing>
    <p:tnLst>
      <p:par>
        <p:cTn id="49" dur="indefinite" restart="never" nodeType="tmRoot">
          <p:childTnLst>
            <p:seq>
              <p:cTn id="50" dur="indefinite" nodeType="mainSeq">
                <p:childTnLst>
                  <p:par>
                    <p:cTn id="51" fill="hold">
                      <p:stCondLst>
                        <p:cond delay="indefinite"/>
                      </p:stCondLst>
                      <p:childTnLst>
                        <p:par>
                          <p:cTn id="52" fill="hold">
                            <p:stCondLst>
                              <p:cond delay="0"/>
                            </p:stCondLst>
                            <p:childTnLst>
                              <p:par>
                                <p:cTn id="53" nodeType="clickEffect" fill="hold" presetClass="exit" presetID="1">
                                  <p:stCondLst>
                                    <p:cond delay="0"/>
                                  </p:stCondLst>
                                  <p:childTnLst>
                                    <p:set>
                                      <p:cBhvr>
                                        <p:cTn id="54" dur="1" fill="hold">
                                          <p:stCondLst>
                                            <p:cond delay="0"/>
                                          </p:stCondLst>
                                        </p:cTn>
                                        <p:tgtEl>
                                          <p:spTgt spid="448"/>
                                        </p:tgtEl>
                                        <p:attrNameLst>
                                          <p:attrName>style.visibility</p:attrName>
                                        </p:attrNameLst>
                                      </p:cBhvr>
                                      <p:to>
                                        <p:strVal val="hidden"/>
                                      </p:to>
                                    </p:set>
                                  </p:childTnLst>
                                </p:cTn>
                              </p:par>
                            </p:childTnLst>
                          </p:cTn>
                        </p:par>
                      </p:childTnLst>
                    </p:cTn>
                  </p:par>
                  <p:par>
                    <p:cTn id="55" fill="hold">
                      <p:stCondLst>
                        <p:cond delay="indefinite"/>
                      </p:stCondLst>
                      <p:childTnLst>
                        <p:par>
                          <p:cTn id="56" fill="hold">
                            <p:stCondLst>
                              <p:cond delay="0"/>
                            </p:stCondLst>
                            <p:childTnLst>
                              <p:par>
                                <p:cTn id="57" nodeType="clickEffect" fill="hold" presetClass="exit" presetID="1">
                                  <p:stCondLst>
                                    <p:cond delay="0"/>
                                  </p:stCondLst>
                                  <p:childTnLst>
                                    <p:set>
                                      <p:cBhvr>
                                        <p:cTn id="58" dur="1" fill="hold">
                                          <p:stCondLst>
                                            <p:cond delay="0"/>
                                          </p:stCondLst>
                                        </p:cTn>
                                        <p:tgtEl>
                                          <p:spTgt spid="449"/>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50" name="PlaceHolder 1"/>
          <p:cNvSpPr>
            <a:spLocks noGrp="1"/>
          </p:cNvSpPr>
          <p:nvPr>
            <p:ph type="title"/>
          </p:nvPr>
        </p:nvSpPr>
        <p:spPr>
          <a:xfrm>
            <a:off x="395640" y="205920"/>
            <a:ext cx="8424720" cy="583200"/>
          </a:xfrm>
          <a:prstGeom prst="rect">
            <a:avLst/>
          </a:prstGeom>
          <a:noFill/>
          <a:ln w="12600">
            <a:noFill/>
          </a:ln>
        </p:spPr>
        <p:txBody>
          <a:bodyPr lIns="45720" rIns="45720" anchor="ctr">
            <a:noAutofit/>
          </a:bodyPr>
          <a:p>
            <a:pPr>
              <a:lnSpc>
                <a:spcPct val="100000"/>
              </a:lnSpc>
              <a:buNone/>
              <a:tabLst>
                <a:tab algn="l" pos="0"/>
              </a:tabLst>
            </a:pPr>
            <a:r>
              <a:rPr b="0" lang="fr-BE" sz="2400" spc="-1" strike="noStrike">
                <a:solidFill>
                  <a:srgbClr val="00708c"/>
                </a:solidFill>
                <a:latin typeface="Mercury Medium"/>
                <a:ea typeface="Mercury Medium"/>
              </a:rPr>
              <a:t>Les inégalités numériques ou fracture numérique</a:t>
            </a:r>
            <a:endParaRPr b="0" lang="fr-BE" sz="2400" spc="-1" strike="noStrike">
              <a:solidFill>
                <a:srgbClr val="000000"/>
              </a:solidFill>
              <a:latin typeface="Calibri"/>
            </a:endParaRPr>
          </a:p>
        </p:txBody>
      </p:sp>
      <p:sp>
        <p:nvSpPr>
          <p:cNvPr id="451" name="La fracture numérique : pour qui ?  -Les jeunes -Les seniors -Les professionnels -Précarité sociale et numérique (familles monoparentales, demandeurs d’emploi, allocataires de m’animas…) -Autres difficultés (illettrisme, barrière de la langue, handicap…)"/>
          <p:cNvSpPr/>
          <p:nvPr/>
        </p:nvSpPr>
        <p:spPr>
          <a:xfrm>
            <a:off x="446760" y="1018080"/>
            <a:ext cx="5665680" cy="365400"/>
          </a:xfrm>
          <a:prstGeom prst="rect">
            <a:avLst/>
          </a:prstGeom>
          <a:noFill/>
          <a:ln w="12700">
            <a:noFill/>
          </a:ln>
        </p:spPr>
        <p:style>
          <a:lnRef idx="0"/>
          <a:fillRef idx="0"/>
          <a:effectRef idx="0"/>
          <a:fontRef idx="minor"/>
        </p:style>
        <p:txBody>
          <a:bodyPr lIns="45720" rIns="45720" anchor="t">
            <a:spAutoFit/>
          </a:bodyPr>
          <a:p>
            <a:pPr>
              <a:lnSpc>
                <a:spcPct val="100000"/>
              </a:lnSpc>
              <a:buNone/>
              <a:tabLst>
                <a:tab algn="l" pos="0"/>
              </a:tabLst>
            </a:pPr>
            <a:r>
              <a:rPr b="0" lang="fr-BE" sz="1800" spc="-1" strike="noStrike">
                <a:solidFill>
                  <a:srgbClr val="006d8b"/>
                </a:solidFill>
                <a:latin typeface="Mercury Medium"/>
                <a:ea typeface="Calibri"/>
              </a:rPr>
              <a:t>Des publics cibles… Et pourquoi ?</a:t>
            </a:r>
            <a:endParaRPr b="0" lang="fr-BE" sz="1800" spc="-1" strike="noStrike">
              <a:latin typeface="Arial"/>
            </a:endParaRPr>
          </a:p>
        </p:txBody>
      </p:sp>
      <p:pic>
        <p:nvPicPr>
          <p:cNvPr id="452" name="Image 2" descr=""/>
          <p:cNvPicPr/>
          <p:nvPr/>
        </p:nvPicPr>
        <p:blipFill>
          <a:blip r:embed="rId1"/>
          <a:stretch/>
        </p:blipFill>
        <p:spPr>
          <a:xfrm>
            <a:off x="446760" y="1464480"/>
            <a:ext cx="1068840" cy="1068840"/>
          </a:xfrm>
          <a:prstGeom prst="rect">
            <a:avLst/>
          </a:prstGeom>
          <a:ln w="0">
            <a:noFill/>
          </a:ln>
        </p:spPr>
      </p:pic>
      <p:pic>
        <p:nvPicPr>
          <p:cNvPr id="453" name="Image 4" descr=""/>
          <p:cNvPicPr/>
          <p:nvPr/>
        </p:nvPicPr>
        <p:blipFill>
          <a:blip r:embed="rId2"/>
          <a:stretch/>
        </p:blipFill>
        <p:spPr>
          <a:xfrm>
            <a:off x="2054160" y="1451880"/>
            <a:ext cx="1068840" cy="1068840"/>
          </a:xfrm>
          <a:prstGeom prst="rect">
            <a:avLst/>
          </a:prstGeom>
          <a:ln w="0">
            <a:noFill/>
          </a:ln>
        </p:spPr>
      </p:pic>
      <p:pic>
        <p:nvPicPr>
          <p:cNvPr id="454" name="Image 8" descr=""/>
          <p:cNvPicPr/>
          <p:nvPr/>
        </p:nvPicPr>
        <p:blipFill>
          <a:blip r:embed="rId3"/>
          <a:stretch/>
        </p:blipFill>
        <p:spPr>
          <a:xfrm>
            <a:off x="3794400" y="1464480"/>
            <a:ext cx="1068840" cy="1068840"/>
          </a:xfrm>
          <a:prstGeom prst="rect">
            <a:avLst/>
          </a:prstGeom>
          <a:ln w="0">
            <a:noFill/>
          </a:ln>
        </p:spPr>
      </p:pic>
      <p:pic>
        <p:nvPicPr>
          <p:cNvPr id="455" name="Image 10" descr=""/>
          <p:cNvPicPr/>
          <p:nvPr/>
        </p:nvPicPr>
        <p:blipFill>
          <a:blip r:embed="rId4"/>
          <a:stretch/>
        </p:blipFill>
        <p:spPr>
          <a:xfrm>
            <a:off x="5601240" y="1464480"/>
            <a:ext cx="1068840" cy="1068840"/>
          </a:xfrm>
          <a:prstGeom prst="rect">
            <a:avLst/>
          </a:prstGeom>
          <a:ln w="0">
            <a:noFill/>
          </a:ln>
        </p:spPr>
      </p:pic>
      <p:pic>
        <p:nvPicPr>
          <p:cNvPr id="456" name="Image 12" descr=""/>
          <p:cNvPicPr/>
          <p:nvPr/>
        </p:nvPicPr>
        <p:blipFill>
          <a:blip r:embed="rId5"/>
          <a:stretch/>
        </p:blipFill>
        <p:spPr>
          <a:xfrm>
            <a:off x="7561440" y="1464480"/>
            <a:ext cx="1068840" cy="1068840"/>
          </a:xfrm>
          <a:prstGeom prst="rect">
            <a:avLst/>
          </a:prstGeom>
          <a:ln w="0">
            <a:noFill/>
          </a:ln>
        </p:spPr>
      </p:pic>
      <p:sp>
        <p:nvSpPr>
          <p:cNvPr id="457" name="ZoneTexte 17"/>
          <p:cNvSpPr/>
          <p:nvPr/>
        </p:nvSpPr>
        <p:spPr>
          <a:xfrm>
            <a:off x="178200" y="2533680"/>
            <a:ext cx="1607760" cy="144432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1" lang="fr-BE" sz="1400" spc="-1" strike="noStrike">
                <a:solidFill>
                  <a:srgbClr val="006d8b"/>
                </a:solidFill>
                <a:latin typeface="Mercury Medium"/>
                <a:ea typeface="Calibri"/>
              </a:rPr>
              <a:t>Les familles monoparentales et les foyers isolés </a:t>
            </a:r>
            <a:r>
              <a:rPr b="0" lang="fr-BE" sz="1400" spc="-1" strike="noStrike">
                <a:solidFill>
                  <a:srgbClr val="006d8b"/>
                </a:solidFill>
                <a:latin typeface="Mercury Medium"/>
                <a:ea typeface="Calibri"/>
              </a:rPr>
              <a:t>: </a:t>
            </a:r>
            <a:endParaRPr b="0" lang="fr-BE" sz="1400" spc="-1" strike="noStrike">
              <a:latin typeface="Arial"/>
            </a:endParaRPr>
          </a:p>
          <a:p>
            <a:pPr algn="ctr">
              <a:lnSpc>
                <a:spcPct val="100000"/>
              </a:lnSpc>
              <a:buNone/>
              <a:tabLst>
                <a:tab algn="l" pos="0"/>
              </a:tabLst>
            </a:pPr>
            <a:r>
              <a:rPr b="0" lang="fr-BE" sz="1100" spc="-1" strike="noStrike">
                <a:solidFill>
                  <a:srgbClr val="006d8b"/>
                </a:solidFill>
                <a:latin typeface="Mercury Medium"/>
                <a:ea typeface="Calibri"/>
              </a:rPr>
              <a:t>22% des foyers isolés n’ont pas de connexion à domicile</a:t>
            </a:r>
            <a:endParaRPr b="0" lang="fr-BE" sz="1100" spc="-1" strike="noStrike">
              <a:latin typeface="Arial"/>
            </a:endParaRPr>
          </a:p>
        </p:txBody>
      </p:sp>
      <p:sp>
        <p:nvSpPr>
          <p:cNvPr id="458" name="ZoneTexte 18"/>
          <p:cNvSpPr/>
          <p:nvPr/>
        </p:nvSpPr>
        <p:spPr>
          <a:xfrm>
            <a:off x="1770480" y="2530440"/>
            <a:ext cx="1665000" cy="1231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1" lang="fr-BE" sz="1400" spc="-1" strike="noStrike">
                <a:solidFill>
                  <a:srgbClr val="006d8b"/>
                </a:solidFill>
                <a:latin typeface="Mercury Medium"/>
                <a:ea typeface="Calibri"/>
              </a:rPr>
              <a:t>Les séniors (55-74 ans) :</a:t>
            </a:r>
            <a:endParaRPr b="0" lang="fr-BE" sz="1400" spc="-1" strike="noStrike">
              <a:latin typeface="Arial"/>
            </a:endParaRPr>
          </a:p>
          <a:p>
            <a:pPr algn="ctr">
              <a:lnSpc>
                <a:spcPct val="100000"/>
              </a:lnSpc>
              <a:buNone/>
              <a:tabLst>
                <a:tab algn="l" pos="0"/>
              </a:tabLst>
            </a:pPr>
            <a:r>
              <a:rPr b="0" lang="fr-BE" sz="1400" spc="-1" strike="noStrike">
                <a:solidFill>
                  <a:srgbClr val="006d8b"/>
                </a:solidFill>
                <a:latin typeface="Mercury Medium"/>
                <a:ea typeface="Calibri"/>
              </a:rPr>
              <a:t> </a:t>
            </a:r>
            <a:r>
              <a:rPr b="0" lang="fr-BE" sz="1100" spc="-1" strike="noStrike">
                <a:solidFill>
                  <a:srgbClr val="006d8b"/>
                </a:solidFill>
                <a:latin typeface="Mercury Medium"/>
                <a:ea typeface="Calibri"/>
              </a:rPr>
              <a:t>20 % de non utilisateurs et 48 % ont de faibles compétences</a:t>
            </a:r>
            <a:endParaRPr b="0" lang="fr-BE" sz="1100" spc="-1" strike="noStrike">
              <a:latin typeface="Arial"/>
            </a:endParaRPr>
          </a:p>
        </p:txBody>
      </p:sp>
      <p:sp>
        <p:nvSpPr>
          <p:cNvPr id="459" name="ZoneTexte 19"/>
          <p:cNvSpPr/>
          <p:nvPr/>
        </p:nvSpPr>
        <p:spPr>
          <a:xfrm>
            <a:off x="3361680" y="2521080"/>
            <a:ext cx="1880640" cy="1185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1" lang="fr-BE" sz="1400" spc="-1" strike="noStrike">
                <a:solidFill>
                  <a:srgbClr val="006d8b"/>
                </a:solidFill>
                <a:latin typeface="Mercury Medium"/>
                <a:ea typeface="Calibri"/>
              </a:rPr>
              <a:t>Les chercheurs d’emploi : </a:t>
            </a:r>
            <a:endParaRPr b="0" lang="fr-BE" sz="1400" spc="-1" strike="noStrike">
              <a:latin typeface="Arial"/>
            </a:endParaRPr>
          </a:p>
          <a:p>
            <a:pPr algn="ctr">
              <a:lnSpc>
                <a:spcPct val="100000"/>
              </a:lnSpc>
              <a:buNone/>
              <a:tabLst>
                <a:tab algn="l" pos="0"/>
              </a:tabLst>
            </a:pPr>
            <a:r>
              <a:rPr b="0" lang="fr-BE" sz="1100" spc="-1" strike="noStrike">
                <a:solidFill>
                  <a:srgbClr val="006d8b"/>
                </a:solidFill>
                <a:latin typeface="Mercury Medium"/>
                <a:ea typeface="Calibri"/>
              </a:rPr>
              <a:t>54 % des chercheurs d’emploi ont de faibles compétences numériques</a:t>
            </a:r>
            <a:endParaRPr b="0" lang="fr-BE" sz="1100" spc="-1" strike="noStrike">
              <a:latin typeface="Arial"/>
            </a:endParaRPr>
          </a:p>
        </p:txBody>
      </p:sp>
      <p:sp>
        <p:nvSpPr>
          <p:cNvPr id="460" name="ZoneTexte 20"/>
          <p:cNvSpPr/>
          <p:nvPr/>
        </p:nvSpPr>
        <p:spPr>
          <a:xfrm>
            <a:off x="5112720" y="2521080"/>
            <a:ext cx="2048400" cy="1566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1" lang="fr-BE" sz="1400" spc="-1" strike="noStrike">
                <a:solidFill>
                  <a:srgbClr val="006d8b"/>
                </a:solidFill>
                <a:latin typeface="Mercury Medium"/>
                <a:ea typeface="Calibri"/>
              </a:rPr>
              <a:t>Les personnes à faibles revenus :</a:t>
            </a:r>
            <a:endParaRPr b="0" lang="fr-BE" sz="1400" spc="-1" strike="noStrike">
              <a:latin typeface="Arial"/>
            </a:endParaRPr>
          </a:p>
          <a:p>
            <a:pPr algn="ctr">
              <a:lnSpc>
                <a:spcPct val="100000"/>
              </a:lnSpc>
              <a:buNone/>
              <a:tabLst>
                <a:tab algn="l" pos="0"/>
              </a:tabLst>
            </a:pPr>
            <a:r>
              <a:rPr b="0" lang="fr-BE" sz="1400" spc="-1" strike="noStrike">
                <a:solidFill>
                  <a:srgbClr val="006d8b"/>
                </a:solidFill>
                <a:latin typeface="Mercury Medium"/>
                <a:ea typeface="Calibri"/>
              </a:rPr>
              <a:t> </a:t>
            </a:r>
            <a:r>
              <a:rPr b="0" lang="fr-BE" sz="1100" spc="-1" strike="noStrike">
                <a:solidFill>
                  <a:srgbClr val="006d8b"/>
                </a:solidFill>
                <a:latin typeface="Mercury Medium"/>
                <a:ea typeface="Calibri"/>
              </a:rPr>
              <a:t>3 ménages sur 10 n’ont pas de connexion à domicile, 56 % des personnes à faibles revenus n’ont pas renvoyé un formulaire dématérialisé alors qu’ils le devaient</a:t>
            </a:r>
            <a:endParaRPr b="0" lang="fr-BE" sz="1100" spc="-1" strike="noStrike">
              <a:latin typeface="Arial"/>
            </a:endParaRPr>
          </a:p>
        </p:txBody>
      </p:sp>
      <p:sp>
        <p:nvSpPr>
          <p:cNvPr id="461" name="ZoneTexte 21"/>
          <p:cNvSpPr/>
          <p:nvPr/>
        </p:nvSpPr>
        <p:spPr>
          <a:xfrm>
            <a:off x="7146360" y="2533680"/>
            <a:ext cx="1892160" cy="1566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1" lang="fr-BE" sz="1400" spc="-1" strike="noStrike">
                <a:solidFill>
                  <a:srgbClr val="006d8b"/>
                </a:solidFill>
                <a:latin typeface="Mercury Medium"/>
                <a:ea typeface="Calibri"/>
              </a:rPr>
              <a:t>Les personnes peu diplômées :</a:t>
            </a:r>
            <a:endParaRPr b="0" lang="fr-BE" sz="1400" spc="-1" strike="noStrike">
              <a:latin typeface="Arial"/>
            </a:endParaRPr>
          </a:p>
          <a:p>
            <a:pPr algn="ctr">
              <a:lnSpc>
                <a:spcPct val="100000"/>
              </a:lnSpc>
              <a:buNone/>
              <a:tabLst>
                <a:tab algn="l" pos="0"/>
              </a:tabLst>
            </a:pPr>
            <a:r>
              <a:rPr b="0" lang="fr-BE" sz="1400" spc="-1" strike="noStrike">
                <a:solidFill>
                  <a:srgbClr val="006d8b"/>
                </a:solidFill>
                <a:latin typeface="Mercury Medium"/>
                <a:ea typeface="Calibri"/>
              </a:rPr>
              <a:t> </a:t>
            </a:r>
            <a:r>
              <a:rPr b="0" lang="fr-BE" sz="1100" spc="-1" strike="noStrike">
                <a:solidFill>
                  <a:srgbClr val="006d8b"/>
                </a:solidFill>
                <a:latin typeface="Mercury Medium"/>
                <a:ea typeface="Calibri"/>
              </a:rPr>
              <a:t>75% d’entre eux ont de faibles compétences numériques, 57% d’entre eux n’ont pas renvoyé un formulaire dématérialisé alors qu’ils le devaient</a:t>
            </a:r>
            <a:endParaRPr b="0" lang="fr-BE" sz="1100" spc="-1" strike="noStrike">
              <a:latin typeface="Arial"/>
            </a:endParaRPr>
          </a:p>
        </p:txBody>
      </p:sp>
      <p:sp>
        <p:nvSpPr>
          <p:cNvPr id="462" name="ZoneTexte 23"/>
          <p:cNvSpPr/>
          <p:nvPr/>
        </p:nvSpPr>
        <p:spPr>
          <a:xfrm>
            <a:off x="395640" y="648720"/>
            <a:ext cx="8338680" cy="36396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r>
              <a:rPr b="0" lang="fr-BE" sz="1800" spc="-1" strike="noStrike">
                <a:solidFill>
                  <a:srgbClr val="949499"/>
                </a:solidFill>
                <a:latin typeface="Calibri"/>
                <a:ea typeface="Calibri"/>
              </a:rPr>
              <a:t>Qui est concerné par la fracture numérique ? </a:t>
            </a:r>
            <a:endParaRPr b="0" lang="fr-BE" sz="1800" spc="-1" strike="noStrike">
              <a:latin typeface="Arial"/>
            </a:endParaRPr>
          </a:p>
        </p:txBody>
      </p:sp>
      <p:sp>
        <p:nvSpPr>
          <p:cNvPr id="463" name="Rectangle : coins arrondis 24"/>
          <p:cNvSpPr/>
          <p:nvPr/>
        </p:nvSpPr>
        <p:spPr>
          <a:xfrm>
            <a:off x="1095480" y="4106160"/>
            <a:ext cx="7943040" cy="742680"/>
          </a:xfrm>
          <a:prstGeom prst="roundRect">
            <a:avLst>
              <a:gd name="adj" fmla="val 16667"/>
            </a:avLst>
          </a:prstGeom>
          <a:solidFill>
            <a:srgbClr val="b7b7b7">
              <a:alpha val="83000"/>
            </a:srgb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90000"/>
              </a:lnSpc>
              <a:spcBef>
                <a:spcPts val="601"/>
              </a:spcBef>
              <a:buNone/>
              <a:tabLst>
                <a:tab algn="l" pos="0"/>
              </a:tabLst>
            </a:pPr>
            <a:r>
              <a:rPr b="1" lang="fr-FR" sz="1200" spc="-1" strike="noStrike">
                <a:solidFill>
                  <a:srgbClr val="ffffff"/>
                </a:solidFill>
                <a:latin typeface="Calibri"/>
                <a:ea typeface="Arial"/>
              </a:rPr>
              <a:t>Mr et Mme tout le monde ? </a:t>
            </a:r>
            <a:endParaRPr b="0" lang="fr-BE" sz="1200" spc="-1" strike="noStrike">
              <a:latin typeface="Arial"/>
            </a:endParaRPr>
          </a:p>
          <a:p>
            <a:pPr marL="285840" indent="-285840">
              <a:lnSpc>
                <a:spcPct val="90000"/>
              </a:lnSpc>
              <a:spcBef>
                <a:spcPts val="601"/>
              </a:spcBef>
              <a:buClr>
                <a:srgbClr val="ffffff"/>
              </a:buClr>
              <a:buFont typeface="Wingdings" charset="2"/>
              <a:buChar char=""/>
              <a:tabLst>
                <a:tab algn="l" pos="0"/>
              </a:tabLst>
            </a:pPr>
            <a:r>
              <a:rPr b="0" lang="fr-FR" sz="1200" spc="-1" strike="noStrike">
                <a:solidFill>
                  <a:srgbClr val="ffffff"/>
                </a:solidFill>
                <a:latin typeface="Calibri"/>
                <a:ea typeface="Arial"/>
              </a:rPr>
              <a:t>Des situations conduisent à une vulnérabilité numérique, si ce n’est pas une fatalité, tout le monde peut-être concerné.</a:t>
            </a:r>
            <a:endParaRPr b="0" lang="fr-BE" sz="1200" spc="-1" strike="noStrike">
              <a:latin typeface="Arial"/>
            </a:endParaRPr>
          </a:p>
          <a:p>
            <a:pPr marL="285840" indent="-285840">
              <a:lnSpc>
                <a:spcPct val="90000"/>
              </a:lnSpc>
              <a:spcBef>
                <a:spcPts val="601"/>
              </a:spcBef>
              <a:buClr>
                <a:srgbClr val="ffffff"/>
              </a:buClr>
              <a:buFont typeface="Wingdings" charset="2"/>
              <a:buChar char=""/>
              <a:tabLst>
                <a:tab algn="l" pos="0"/>
              </a:tabLst>
            </a:pPr>
            <a:r>
              <a:rPr b="0" lang="fr-FR" sz="1200" spc="-1" strike="noStrike">
                <a:solidFill>
                  <a:srgbClr val="ffffff"/>
                </a:solidFill>
                <a:latin typeface="Calibri"/>
                <a:ea typeface="Arial"/>
              </a:rPr>
              <a:t>La fracture du second degré et du troisième degré : un soucis qui concerne l’ensemble de la société ?</a:t>
            </a:r>
            <a:endParaRPr b="0" lang="fr-BE" sz="1200" spc="-1" strike="noStrike">
              <a:latin typeface="Arial"/>
            </a:endParaRPr>
          </a:p>
        </p:txBody>
      </p:sp>
    </p:spTree>
  </p:cSld>
  <mc:AlternateContent>
    <mc:Choice Requires="p14">
      <p:transition spd="slow" p14:dur="2000"/>
    </mc:Choice>
    <mc:Fallback>
      <p:transition spd="slow"/>
    </mc:Fallback>
  </mc:AlternateContent>
  <p:timing>
    <p:tnLst>
      <p:par>
        <p:cTn id="59" dur="indefinite" restart="never" nodeType="tmRoot">
          <p:childTnLst>
            <p:seq>
              <p:cTn id="60" dur="indefinite" nodeType="mainSeq">
                <p:childTnLst>
                  <p:par>
                    <p:cTn id="61" fill="hold">
                      <p:stCondLst>
                        <p:cond delay="indefinite"/>
                      </p:stCondLst>
                      <p:childTnLst>
                        <p:par>
                          <p:cTn id="62" fill="hold">
                            <p:stCondLst>
                              <p:cond delay="0"/>
                            </p:stCondLst>
                            <p:childTnLst>
                              <p:par>
                                <p:cTn id="63" nodeType="clickEffect" fill="hold" presetClass="entr" presetID="1">
                                  <p:stCondLst>
                                    <p:cond delay="0"/>
                                  </p:stCondLst>
                                  <p:childTnLst>
                                    <p:set>
                                      <p:cBhvr>
                                        <p:cTn id="64" dur="1" fill="hold">
                                          <p:stCondLst>
                                            <p:cond delay="0"/>
                                          </p:stCondLst>
                                        </p:cTn>
                                        <p:tgtEl>
                                          <p:spTgt spid="452"/>
                                        </p:tgtEl>
                                        <p:attrNameLst>
                                          <p:attrName>style.visibility</p:attrName>
                                        </p:attrNameLst>
                                      </p:cBhvr>
                                      <p:to>
                                        <p:strVal val="visible"/>
                                      </p:to>
                                    </p:set>
                                  </p:childTnLst>
                                </p:cTn>
                              </p:par>
                              <p:par>
                                <p:cTn id="65" nodeType="withEffect" fill="hold" presetClass="entr" presetID="1">
                                  <p:stCondLst>
                                    <p:cond delay="0"/>
                                  </p:stCondLst>
                                  <p:childTnLst>
                                    <p:set>
                                      <p:cBhvr>
                                        <p:cTn id="66" dur="1" fill="hold">
                                          <p:stCondLst>
                                            <p:cond delay="0"/>
                                          </p:stCondLst>
                                        </p:cTn>
                                        <p:tgtEl>
                                          <p:spTgt spid="457"/>
                                        </p:tgtEl>
                                        <p:attrNameLst>
                                          <p:attrName>style.visibility</p:attrName>
                                        </p:attrNameLst>
                                      </p:cBhvr>
                                      <p:to>
                                        <p:strVal val="visible"/>
                                      </p:to>
                                    </p:set>
                                  </p:childTnLst>
                                </p:cTn>
                              </p:par>
                            </p:childTnLst>
                          </p:cTn>
                        </p:par>
                      </p:childTnLst>
                    </p:cTn>
                  </p:par>
                  <p:par>
                    <p:cTn id="67" fill="hold">
                      <p:stCondLst>
                        <p:cond delay="indefinite"/>
                      </p:stCondLst>
                      <p:childTnLst>
                        <p:par>
                          <p:cTn id="68" fill="hold">
                            <p:stCondLst>
                              <p:cond delay="0"/>
                            </p:stCondLst>
                            <p:childTnLst>
                              <p:par>
                                <p:cTn id="69" nodeType="clickEffect" fill="hold" presetClass="entr" presetID="1">
                                  <p:stCondLst>
                                    <p:cond delay="0"/>
                                  </p:stCondLst>
                                  <p:childTnLst>
                                    <p:set>
                                      <p:cBhvr>
                                        <p:cTn id="70" dur="1" fill="hold">
                                          <p:stCondLst>
                                            <p:cond delay="0"/>
                                          </p:stCondLst>
                                        </p:cTn>
                                        <p:tgtEl>
                                          <p:spTgt spid="453"/>
                                        </p:tgtEl>
                                        <p:attrNameLst>
                                          <p:attrName>style.visibility</p:attrName>
                                        </p:attrNameLst>
                                      </p:cBhvr>
                                      <p:to>
                                        <p:strVal val="visible"/>
                                      </p:to>
                                    </p:set>
                                  </p:childTnLst>
                                </p:cTn>
                              </p:par>
                              <p:par>
                                <p:cTn id="71" nodeType="withEffect" fill="hold" presetClass="entr" presetID="1">
                                  <p:stCondLst>
                                    <p:cond delay="0"/>
                                  </p:stCondLst>
                                  <p:childTnLst>
                                    <p:set>
                                      <p:cBhvr>
                                        <p:cTn id="72" dur="1" fill="hold">
                                          <p:stCondLst>
                                            <p:cond delay="0"/>
                                          </p:stCondLst>
                                        </p:cTn>
                                        <p:tgtEl>
                                          <p:spTgt spid="458"/>
                                        </p:tgtEl>
                                        <p:attrNameLst>
                                          <p:attrName>style.visibility</p:attrName>
                                        </p:attrNameLst>
                                      </p:cBhvr>
                                      <p:to>
                                        <p:strVal val="visible"/>
                                      </p:to>
                                    </p:set>
                                  </p:childTnLst>
                                </p:cTn>
                              </p:par>
                            </p:childTnLst>
                          </p:cTn>
                        </p:par>
                      </p:childTnLst>
                    </p:cTn>
                  </p:par>
                  <p:par>
                    <p:cTn id="73" fill="hold">
                      <p:stCondLst>
                        <p:cond delay="indefinite"/>
                      </p:stCondLst>
                      <p:childTnLst>
                        <p:par>
                          <p:cTn id="74" fill="hold">
                            <p:stCondLst>
                              <p:cond delay="0"/>
                            </p:stCondLst>
                            <p:childTnLst>
                              <p:par>
                                <p:cTn id="75" nodeType="clickEffect" fill="hold" presetClass="entr" presetID="2" presetSubtype="4">
                                  <p:stCondLst>
                                    <p:cond delay="0"/>
                                  </p:stCondLst>
                                  <p:childTnLst>
                                    <p:set>
                                      <p:cBhvr>
                                        <p:cTn id="76" dur="1" fill="hold">
                                          <p:stCondLst>
                                            <p:cond delay="0"/>
                                          </p:stCondLst>
                                        </p:cTn>
                                        <p:tgtEl>
                                          <p:spTgt spid="454"/>
                                        </p:tgtEl>
                                        <p:attrNameLst>
                                          <p:attrName>style.visibility</p:attrName>
                                        </p:attrNameLst>
                                      </p:cBhvr>
                                      <p:to>
                                        <p:strVal val="visible"/>
                                      </p:to>
                                    </p:set>
                                    <p:anim calcmode="lin" valueType="num">
                                      <p:cBhvr additive="repl">
                                        <p:cTn id="77" dur="500" fill="hold"/>
                                        <p:tgtEl>
                                          <p:spTgt spid="454"/>
                                        </p:tgtEl>
                                        <p:attrNameLst>
                                          <p:attrName>ppt_x</p:attrName>
                                        </p:attrNameLst>
                                      </p:cBhvr>
                                      <p:tavLst>
                                        <p:tav tm="0">
                                          <p:val>
                                            <p:strVal val="#ppt_x"/>
                                          </p:val>
                                        </p:tav>
                                        <p:tav tm="100000">
                                          <p:val>
                                            <p:strVal val="#ppt_x"/>
                                          </p:val>
                                        </p:tav>
                                      </p:tavLst>
                                    </p:anim>
                                    <p:anim calcmode="lin" valueType="num">
                                      <p:cBhvr additive="repl">
                                        <p:cTn id="78" dur="500" fill="hold"/>
                                        <p:tgtEl>
                                          <p:spTgt spid="454"/>
                                        </p:tgtEl>
                                        <p:attrNameLst>
                                          <p:attrName>ppt_y</p:attrName>
                                        </p:attrNameLst>
                                      </p:cBhvr>
                                      <p:tavLst>
                                        <p:tav tm="0">
                                          <p:val>
                                            <p:strVal val="1+#ppt_h/2"/>
                                          </p:val>
                                        </p:tav>
                                        <p:tav tm="100000">
                                          <p:val>
                                            <p:strVal val="#ppt_y"/>
                                          </p:val>
                                        </p:tav>
                                      </p:tavLst>
                                    </p:anim>
                                  </p:childTnLst>
                                </p:cTn>
                              </p:par>
                              <p:par>
                                <p:cTn id="79" nodeType="withEffect" fill="hold" presetClass="entr" presetID="2" presetSubtype="4">
                                  <p:stCondLst>
                                    <p:cond delay="0"/>
                                  </p:stCondLst>
                                  <p:childTnLst>
                                    <p:set>
                                      <p:cBhvr>
                                        <p:cTn id="80" dur="1" fill="hold">
                                          <p:stCondLst>
                                            <p:cond delay="0"/>
                                          </p:stCondLst>
                                        </p:cTn>
                                        <p:tgtEl>
                                          <p:spTgt spid="459"/>
                                        </p:tgtEl>
                                        <p:attrNameLst>
                                          <p:attrName>style.visibility</p:attrName>
                                        </p:attrNameLst>
                                      </p:cBhvr>
                                      <p:to>
                                        <p:strVal val="visible"/>
                                      </p:to>
                                    </p:set>
                                    <p:anim calcmode="lin" valueType="num">
                                      <p:cBhvr additive="repl">
                                        <p:cTn id="81" dur="500" fill="hold"/>
                                        <p:tgtEl>
                                          <p:spTgt spid="459"/>
                                        </p:tgtEl>
                                        <p:attrNameLst>
                                          <p:attrName>ppt_x</p:attrName>
                                        </p:attrNameLst>
                                      </p:cBhvr>
                                      <p:tavLst>
                                        <p:tav tm="0">
                                          <p:val>
                                            <p:strVal val="#ppt_x"/>
                                          </p:val>
                                        </p:tav>
                                        <p:tav tm="100000">
                                          <p:val>
                                            <p:strVal val="#ppt_x"/>
                                          </p:val>
                                        </p:tav>
                                      </p:tavLst>
                                    </p:anim>
                                    <p:anim calcmode="lin" valueType="num">
                                      <p:cBhvr additive="repl">
                                        <p:cTn id="82" dur="500" fill="hold"/>
                                        <p:tgtEl>
                                          <p:spTgt spid="459"/>
                                        </p:tgtEl>
                                        <p:attrNameLst>
                                          <p:attrName>ppt_y</p:attrName>
                                        </p:attrNameLst>
                                      </p:cBhvr>
                                      <p:tavLst>
                                        <p:tav tm="0">
                                          <p:val>
                                            <p:strVal val="1+#ppt_h/2"/>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nodeType="clickEffect" fill="hold" presetClass="entr" presetID="2" presetSubtype="4">
                                  <p:stCondLst>
                                    <p:cond delay="0"/>
                                  </p:stCondLst>
                                  <p:childTnLst>
                                    <p:set>
                                      <p:cBhvr>
                                        <p:cTn id="86" dur="1" fill="hold">
                                          <p:stCondLst>
                                            <p:cond delay="0"/>
                                          </p:stCondLst>
                                        </p:cTn>
                                        <p:tgtEl>
                                          <p:spTgt spid="455"/>
                                        </p:tgtEl>
                                        <p:attrNameLst>
                                          <p:attrName>style.visibility</p:attrName>
                                        </p:attrNameLst>
                                      </p:cBhvr>
                                      <p:to>
                                        <p:strVal val="visible"/>
                                      </p:to>
                                    </p:set>
                                    <p:anim calcmode="lin" valueType="num">
                                      <p:cBhvr additive="repl">
                                        <p:cTn id="87" dur="500" fill="hold"/>
                                        <p:tgtEl>
                                          <p:spTgt spid="455"/>
                                        </p:tgtEl>
                                        <p:attrNameLst>
                                          <p:attrName>ppt_x</p:attrName>
                                        </p:attrNameLst>
                                      </p:cBhvr>
                                      <p:tavLst>
                                        <p:tav tm="0">
                                          <p:val>
                                            <p:strVal val="#ppt_x"/>
                                          </p:val>
                                        </p:tav>
                                        <p:tav tm="100000">
                                          <p:val>
                                            <p:strVal val="#ppt_x"/>
                                          </p:val>
                                        </p:tav>
                                      </p:tavLst>
                                    </p:anim>
                                    <p:anim calcmode="lin" valueType="num">
                                      <p:cBhvr additive="repl">
                                        <p:cTn id="88" dur="500" fill="hold"/>
                                        <p:tgtEl>
                                          <p:spTgt spid="455"/>
                                        </p:tgtEl>
                                        <p:attrNameLst>
                                          <p:attrName>ppt_y</p:attrName>
                                        </p:attrNameLst>
                                      </p:cBhvr>
                                      <p:tavLst>
                                        <p:tav tm="0">
                                          <p:val>
                                            <p:strVal val="1+#ppt_h/2"/>
                                          </p:val>
                                        </p:tav>
                                        <p:tav tm="100000">
                                          <p:val>
                                            <p:strVal val="#ppt_y"/>
                                          </p:val>
                                        </p:tav>
                                      </p:tavLst>
                                    </p:anim>
                                  </p:childTnLst>
                                </p:cTn>
                              </p:par>
                              <p:par>
                                <p:cTn id="89" nodeType="withEffect" fill="hold" presetClass="entr" presetID="2" presetSubtype="4">
                                  <p:stCondLst>
                                    <p:cond delay="0"/>
                                  </p:stCondLst>
                                  <p:childTnLst>
                                    <p:set>
                                      <p:cBhvr>
                                        <p:cTn id="90" dur="1" fill="hold">
                                          <p:stCondLst>
                                            <p:cond delay="0"/>
                                          </p:stCondLst>
                                        </p:cTn>
                                        <p:tgtEl>
                                          <p:spTgt spid="460"/>
                                        </p:tgtEl>
                                        <p:attrNameLst>
                                          <p:attrName>style.visibility</p:attrName>
                                        </p:attrNameLst>
                                      </p:cBhvr>
                                      <p:to>
                                        <p:strVal val="visible"/>
                                      </p:to>
                                    </p:set>
                                    <p:anim calcmode="lin" valueType="num">
                                      <p:cBhvr additive="repl">
                                        <p:cTn id="91" dur="500" fill="hold"/>
                                        <p:tgtEl>
                                          <p:spTgt spid="460"/>
                                        </p:tgtEl>
                                        <p:attrNameLst>
                                          <p:attrName>ppt_x</p:attrName>
                                        </p:attrNameLst>
                                      </p:cBhvr>
                                      <p:tavLst>
                                        <p:tav tm="0">
                                          <p:val>
                                            <p:strVal val="#ppt_x"/>
                                          </p:val>
                                        </p:tav>
                                        <p:tav tm="100000">
                                          <p:val>
                                            <p:strVal val="#ppt_x"/>
                                          </p:val>
                                        </p:tav>
                                      </p:tavLst>
                                    </p:anim>
                                    <p:anim calcmode="lin" valueType="num">
                                      <p:cBhvr additive="repl">
                                        <p:cTn id="92" dur="500" fill="hold"/>
                                        <p:tgtEl>
                                          <p:spTgt spid="460"/>
                                        </p:tgtEl>
                                        <p:attrNameLst>
                                          <p:attrName>ppt_y</p:attrName>
                                        </p:attrNameLst>
                                      </p:cBhvr>
                                      <p:tavLst>
                                        <p:tav tm="0">
                                          <p:val>
                                            <p:strVal val="1+#ppt_h/2"/>
                                          </p:val>
                                        </p:tav>
                                        <p:tav tm="100000">
                                          <p:val>
                                            <p:strVal val="#ppt_y"/>
                                          </p:val>
                                        </p:tav>
                                      </p:tavLst>
                                    </p:anim>
                                  </p:childTnLst>
                                </p:cTn>
                              </p:par>
                            </p:childTnLst>
                          </p:cTn>
                        </p:par>
                      </p:childTnLst>
                    </p:cTn>
                  </p:par>
                  <p:par>
                    <p:cTn id="93" fill="hold">
                      <p:stCondLst>
                        <p:cond delay="indefinite"/>
                      </p:stCondLst>
                      <p:childTnLst>
                        <p:par>
                          <p:cTn id="94" fill="hold">
                            <p:stCondLst>
                              <p:cond delay="0"/>
                            </p:stCondLst>
                            <p:childTnLst>
                              <p:par>
                                <p:cTn id="95" nodeType="clickEffect" fill="hold" presetClass="entr" presetID="1">
                                  <p:stCondLst>
                                    <p:cond delay="0"/>
                                  </p:stCondLst>
                                  <p:childTnLst>
                                    <p:set>
                                      <p:cBhvr>
                                        <p:cTn id="96" dur="1" fill="hold">
                                          <p:stCondLst>
                                            <p:cond delay="0"/>
                                          </p:stCondLst>
                                        </p:cTn>
                                        <p:tgtEl>
                                          <p:spTgt spid="456"/>
                                        </p:tgtEl>
                                        <p:attrNameLst>
                                          <p:attrName>style.visibility</p:attrName>
                                        </p:attrNameLst>
                                      </p:cBhvr>
                                      <p:to>
                                        <p:strVal val="visible"/>
                                      </p:to>
                                    </p:set>
                                  </p:childTnLst>
                                </p:cTn>
                              </p:par>
                              <p:par>
                                <p:cTn id="97" nodeType="withEffect" fill="hold" presetClass="entr" presetID="1">
                                  <p:stCondLst>
                                    <p:cond delay="0"/>
                                  </p:stCondLst>
                                  <p:childTnLst>
                                    <p:set>
                                      <p:cBhvr>
                                        <p:cTn id="98" dur="1" fill="hold">
                                          <p:stCondLst>
                                            <p:cond delay="0"/>
                                          </p:stCondLst>
                                        </p:cTn>
                                        <p:tgtEl>
                                          <p:spTgt spid="461"/>
                                        </p:tgtEl>
                                        <p:attrNameLst>
                                          <p:attrName>style.visibility</p:attrName>
                                        </p:attrNameLst>
                                      </p:cBhvr>
                                      <p:to>
                                        <p:strVal val="visible"/>
                                      </p:to>
                                    </p:set>
                                  </p:childTnLst>
                                </p:cTn>
                              </p:par>
                            </p:childTnLst>
                          </p:cTn>
                        </p:par>
                      </p:childTnLst>
                    </p:cTn>
                  </p:par>
                  <p:par>
                    <p:cTn id="99" fill="hold">
                      <p:stCondLst>
                        <p:cond delay="indefinite"/>
                      </p:stCondLst>
                      <p:childTnLst>
                        <p:par>
                          <p:cTn id="100" fill="hold">
                            <p:stCondLst>
                              <p:cond delay="0"/>
                            </p:stCondLst>
                            <p:childTnLst>
                              <p:par>
                                <p:cTn id="101" nodeType="clickEffect" fill="hold" presetClass="entr" presetID="1">
                                  <p:stCondLst>
                                    <p:cond delay="0"/>
                                  </p:stCondLst>
                                  <p:childTnLst>
                                    <p:set>
                                      <p:cBhvr>
                                        <p:cTn id="102" dur="1" fill="hold">
                                          <p:stCondLst>
                                            <p:cond delay="0"/>
                                          </p:stCondLst>
                                        </p:cTn>
                                        <p:tgtEl>
                                          <p:spTgt spid="463">
                                            <p:txEl>
                                              <p:pRg st="0" end="0"/>
                                            </p:txEl>
                                          </p:spTgt>
                                        </p:tgtEl>
                                        <p:attrNameLst>
                                          <p:attrName>style.visibility</p:attrName>
                                        </p:attrNameLst>
                                      </p:cBhvr>
                                      <p:to>
                                        <p:strVal val="visible"/>
                                      </p:to>
                                    </p:set>
                                  </p:childTnLst>
                                </p:cTn>
                              </p:par>
                            </p:childTnLst>
                          </p:cTn>
                        </p:par>
                      </p:childTnLst>
                    </p:cTn>
                  </p:par>
                  <p:par>
                    <p:cTn id="103" fill="hold">
                      <p:stCondLst>
                        <p:cond delay="indefinite"/>
                      </p:stCondLst>
                      <p:childTnLst>
                        <p:par>
                          <p:cTn id="104" fill="hold">
                            <p:stCondLst>
                              <p:cond delay="0"/>
                            </p:stCondLst>
                            <p:childTnLst>
                              <p:par>
                                <p:cTn id="105" nodeType="clickEffect" fill="hold" presetClass="entr" presetID="2" presetSubtype="4">
                                  <p:stCondLst>
                                    <p:cond delay="0"/>
                                  </p:stCondLst>
                                  <p:childTnLst>
                                    <p:set>
                                      <p:cBhvr>
                                        <p:cTn id="106" dur="1" fill="hold">
                                          <p:stCondLst>
                                            <p:cond delay="0"/>
                                          </p:stCondLst>
                                        </p:cTn>
                                        <p:tgtEl>
                                          <p:spTgt spid="463">
                                            <p:txEl>
                                              <p:pRg st="1" end="1"/>
                                            </p:txEl>
                                          </p:spTgt>
                                        </p:tgtEl>
                                        <p:attrNameLst>
                                          <p:attrName>style.visibility</p:attrName>
                                        </p:attrNameLst>
                                      </p:cBhvr>
                                      <p:to>
                                        <p:strVal val="visible"/>
                                      </p:to>
                                    </p:set>
                                    <p:anim calcmode="lin" valueType="num">
                                      <p:cBhvr additive="repl">
                                        <p:cTn id="107" dur="500" fill="hold"/>
                                        <p:tgtEl>
                                          <p:spTgt spid="463">
                                            <p:txEl>
                                              <p:pRg st="1" end="1"/>
                                            </p:txEl>
                                          </p:spTgt>
                                        </p:tgtEl>
                                        <p:attrNameLst>
                                          <p:attrName>ppt_x</p:attrName>
                                        </p:attrNameLst>
                                      </p:cBhvr>
                                      <p:tavLst>
                                        <p:tav tm="0">
                                          <p:val>
                                            <p:strVal val="#ppt_x"/>
                                          </p:val>
                                        </p:tav>
                                        <p:tav tm="100000">
                                          <p:val>
                                            <p:strVal val="#ppt_x"/>
                                          </p:val>
                                        </p:tav>
                                      </p:tavLst>
                                    </p:anim>
                                    <p:anim calcmode="lin" valueType="num">
                                      <p:cBhvr additive="repl">
                                        <p:cTn id="108" dur="500" fill="hold"/>
                                        <p:tgtEl>
                                          <p:spTgt spid="46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09" fill="hold">
                      <p:stCondLst>
                        <p:cond delay="indefinite"/>
                      </p:stCondLst>
                      <p:childTnLst>
                        <p:par>
                          <p:cTn id="110" fill="hold">
                            <p:stCondLst>
                              <p:cond delay="0"/>
                            </p:stCondLst>
                            <p:childTnLst>
                              <p:par>
                                <p:cTn id="111" nodeType="clickEffect" fill="hold" presetClass="entr" presetID="2" presetSubtype="4">
                                  <p:stCondLst>
                                    <p:cond delay="0"/>
                                  </p:stCondLst>
                                  <p:childTnLst>
                                    <p:set>
                                      <p:cBhvr>
                                        <p:cTn id="112" dur="1" fill="hold">
                                          <p:stCondLst>
                                            <p:cond delay="0"/>
                                          </p:stCondLst>
                                        </p:cTn>
                                        <p:tgtEl>
                                          <p:spTgt spid="463">
                                            <p:txEl>
                                              <p:pRg st="2" end="2"/>
                                            </p:txEl>
                                          </p:spTgt>
                                        </p:tgtEl>
                                        <p:attrNameLst>
                                          <p:attrName>style.visibility</p:attrName>
                                        </p:attrNameLst>
                                      </p:cBhvr>
                                      <p:to>
                                        <p:strVal val="visible"/>
                                      </p:to>
                                    </p:set>
                                    <p:anim calcmode="lin" valueType="num">
                                      <p:cBhvr additive="repl">
                                        <p:cTn id="113" dur="500" fill="hold"/>
                                        <p:tgtEl>
                                          <p:spTgt spid="463">
                                            <p:txEl>
                                              <p:pRg st="2" end="2"/>
                                            </p:txEl>
                                          </p:spTgt>
                                        </p:tgtEl>
                                        <p:attrNameLst>
                                          <p:attrName>ppt_x</p:attrName>
                                        </p:attrNameLst>
                                      </p:cBhvr>
                                      <p:tavLst>
                                        <p:tav tm="0">
                                          <p:val>
                                            <p:strVal val="#ppt_x"/>
                                          </p:val>
                                        </p:tav>
                                        <p:tav tm="100000">
                                          <p:val>
                                            <p:strVal val="#ppt_x"/>
                                          </p:val>
                                        </p:tav>
                                      </p:tavLst>
                                    </p:anim>
                                    <p:anim calcmode="lin" valueType="num">
                                      <p:cBhvr additive="repl">
                                        <p:cTn id="114" dur="500" fill="hold"/>
                                        <p:tgtEl>
                                          <p:spTgt spid="46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64" name="PlaceHolder 1"/>
          <p:cNvSpPr>
            <a:spLocks noGrp="1"/>
          </p:cNvSpPr>
          <p:nvPr>
            <p:ph type="title"/>
          </p:nvPr>
        </p:nvSpPr>
        <p:spPr>
          <a:xfrm>
            <a:off x="395640" y="205920"/>
            <a:ext cx="8424720" cy="583200"/>
          </a:xfrm>
          <a:prstGeom prst="rect">
            <a:avLst/>
          </a:prstGeom>
          <a:noFill/>
          <a:ln w="12600">
            <a:noFill/>
          </a:ln>
        </p:spPr>
        <p:txBody>
          <a:bodyPr lIns="45720" rIns="45720" anchor="ctr">
            <a:noAutofit/>
          </a:bodyPr>
          <a:p>
            <a:pPr>
              <a:lnSpc>
                <a:spcPct val="100000"/>
              </a:lnSpc>
              <a:buNone/>
              <a:tabLst>
                <a:tab algn="l" pos="0"/>
              </a:tabLst>
            </a:pPr>
            <a:r>
              <a:rPr b="0" lang="fr-BE" sz="2400" spc="-1" strike="noStrike">
                <a:solidFill>
                  <a:srgbClr val="00708c"/>
                </a:solidFill>
                <a:latin typeface="Mercury Medium"/>
                <a:ea typeface="Mercury Medium"/>
              </a:rPr>
              <a:t>Les inégalités numériques ou fracture numérique</a:t>
            </a:r>
            <a:endParaRPr b="0" lang="fr-BE" sz="2400" spc="-1" strike="noStrike">
              <a:solidFill>
                <a:srgbClr val="000000"/>
              </a:solidFill>
              <a:latin typeface="Calibri"/>
            </a:endParaRPr>
          </a:p>
        </p:txBody>
      </p:sp>
      <p:sp>
        <p:nvSpPr>
          <p:cNvPr id="465" name="ZoneTexte 17"/>
          <p:cNvSpPr/>
          <p:nvPr/>
        </p:nvSpPr>
        <p:spPr>
          <a:xfrm>
            <a:off x="606960" y="2566440"/>
            <a:ext cx="1607760" cy="515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1" lang="fr-BE" sz="1400" spc="-1" strike="noStrike">
                <a:solidFill>
                  <a:srgbClr val="006d8b"/>
                </a:solidFill>
                <a:latin typeface="Mercury Medium"/>
                <a:ea typeface="Calibri"/>
              </a:rPr>
              <a:t>Exclusion professionnelle </a:t>
            </a:r>
            <a:r>
              <a:rPr b="0" lang="fr-BE" sz="1400" spc="-1" strike="noStrike">
                <a:solidFill>
                  <a:srgbClr val="006d8b"/>
                </a:solidFill>
                <a:latin typeface="Mercury Medium"/>
                <a:ea typeface="Calibri"/>
              </a:rPr>
              <a:t> </a:t>
            </a:r>
            <a:endParaRPr b="0" lang="fr-BE" sz="1400" spc="-1" strike="noStrike">
              <a:latin typeface="Arial"/>
            </a:endParaRPr>
          </a:p>
        </p:txBody>
      </p:sp>
      <p:sp>
        <p:nvSpPr>
          <p:cNvPr id="466" name="ZoneTexte 18"/>
          <p:cNvSpPr/>
          <p:nvPr/>
        </p:nvSpPr>
        <p:spPr>
          <a:xfrm>
            <a:off x="2665080" y="2568600"/>
            <a:ext cx="1665000" cy="729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1" lang="fr-BE" sz="1400" spc="-1" strike="noStrike">
                <a:solidFill>
                  <a:srgbClr val="006d8b"/>
                </a:solidFill>
                <a:latin typeface="Mercury Medium"/>
                <a:ea typeface="Calibri"/>
              </a:rPr>
              <a:t>Exclusion sociale</a:t>
            </a:r>
            <a:endParaRPr b="0" lang="fr-BE" sz="1400" spc="-1" strike="noStrike">
              <a:latin typeface="Arial"/>
            </a:endParaRPr>
          </a:p>
          <a:p>
            <a:pPr algn="ctr">
              <a:lnSpc>
                <a:spcPct val="100000"/>
              </a:lnSpc>
              <a:buNone/>
              <a:tabLst>
                <a:tab algn="l" pos="0"/>
              </a:tabLst>
            </a:pPr>
            <a:r>
              <a:rPr b="0" lang="fr-BE" sz="1400" spc="-1" strike="noStrike">
                <a:solidFill>
                  <a:srgbClr val="006d8b"/>
                </a:solidFill>
                <a:latin typeface="Mercury Medium"/>
                <a:ea typeface="Calibri"/>
              </a:rPr>
              <a:t> </a:t>
            </a:r>
            <a:endParaRPr b="0" lang="fr-BE" sz="1400" spc="-1" strike="noStrike">
              <a:latin typeface="Arial"/>
            </a:endParaRPr>
          </a:p>
        </p:txBody>
      </p:sp>
      <p:sp>
        <p:nvSpPr>
          <p:cNvPr id="467" name="ZoneTexte 19"/>
          <p:cNvSpPr/>
          <p:nvPr/>
        </p:nvSpPr>
        <p:spPr>
          <a:xfrm>
            <a:off x="4474800" y="2559240"/>
            <a:ext cx="1880640" cy="5158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1" lang="fr-BE" sz="1400" spc="-1" strike="noStrike">
                <a:solidFill>
                  <a:srgbClr val="006d8b"/>
                </a:solidFill>
                <a:latin typeface="Mercury Medium"/>
                <a:ea typeface="Calibri"/>
              </a:rPr>
              <a:t>Exclusion de l’accès aux droits </a:t>
            </a:r>
            <a:endParaRPr b="0" lang="fr-BE" sz="1400" spc="-1" strike="noStrike">
              <a:latin typeface="Arial"/>
            </a:endParaRPr>
          </a:p>
        </p:txBody>
      </p:sp>
      <p:sp>
        <p:nvSpPr>
          <p:cNvPr id="468" name="ZoneTexte 20"/>
          <p:cNvSpPr/>
          <p:nvPr/>
        </p:nvSpPr>
        <p:spPr>
          <a:xfrm>
            <a:off x="6496200" y="2559240"/>
            <a:ext cx="2048400" cy="7290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1" lang="fr-BE" sz="1400" spc="-1" strike="noStrike">
                <a:solidFill>
                  <a:srgbClr val="006d8b"/>
                </a:solidFill>
                <a:latin typeface="Mercury Medium"/>
                <a:ea typeface="Calibri"/>
              </a:rPr>
              <a:t>Exclusion des services marchands </a:t>
            </a:r>
            <a:endParaRPr b="0" lang="fr-BE" sz="1400" spc="-1" strike="noStrike">
              <a:latin typeface="Arial"/>
            </a:endParaRPr>
          </a:p>
          <a:p>
            <a:pPr algn="ctr">
              <a:lnSpc>
                <a:spcPct val="100000"/>
              </a:lnSpc>
              <a:buNone/>
              <a:tabLst>
                <a:tab algn="l" pos="0"/>
              </a:tabLst>
            </a:pPr>
            <a:r>
              <a:rPr b="0" lang="fr-BE" sz="1400" spc="-1" strike="noStrike">
                <a:solidFill>
                  <a:srgbClr val="006d8b"/>
                </a:solidFill>
                <a:latin typeface="Mercury Medium"/>
                <a:ea typeface="Calibri"/>
              </a:rPr>
              <a:t> </a:t>
            </a:r>
            <a:endParaRPr b="0" lang="fr-BE" sz="1400" spc="-1" strike="noStrike">
              <a:latin typeface="Arial"/>
            </a:endParaRPr>
          </a:p>
        </p:txBody>
      </p:sp>
      <p:sp>
        <p:nvSpPr>
          <p:cNvPr id="469" name="ZoneTexte 23"/>
          <p:cNvSpPr/>
          <p:nvPr/>
        </p:nvSpPr>
        <p:spPr>
          <a:xfrm>
            <a:off x="395640" y="648720"/>
            <a:ext cx="8338680" cy="36396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r>
              <a:rPr b="0" lang="fr-BE" sz="1800" spc="-1" strike="noStrike">
                <a:solidFill>
                  <a:srgbClr val="949499"/>
                </a:solidFill>
                <a:latin typeface="Calibri"/>
                <a:ea typeface="Calibri"/>
              </a:rPr>
              <a:t>Les conséquences de l’exclusion numérique :</a:t>
            </a:r>
            <a:endParaRPr b="0" lang="fr-BE" sz="1800" spc="-1" strike="noStrike">
              <a:latin typeface="Arial"/>
            </a:endParaRPr>
          </a:p>
        </p:txBody>
      </p:sp>
      <p:sp>
        <p:nvSpPr>
          <p:cNvPr id="470" name="Rectangle : coins arrondis 24"/>
          <p:cNvSpPr/>
          <p:nvPr/>
        </p:nvSpPr>
        <p:spPr>
          <a:xfrm>
            <a:off x="715680" y="3297960"/>
            <a:ext cx="9018360" cy="1196640"/>
          </a:xfrm>
          <a:prstGeom prst="roundRect">
            <a:avLst>
              <a:gd name="adj" fmla="val 16667"/>
            </a:avLst>
          </a:prstGeom>
          <a:solidFill>
            <a:srgbClr val="b7b7b7">
              <a:alpha val="83000"/>
            </a:srgbClr>
          </a:solidFill>
          <a:ln>
            <a:noFill/>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90000"/>
              </a:lnSpc>
              <a:spcBef>
                <a:spcPts val="601"/>
              </a:spcBef>
              <a:buNone/>
              <a:tabLst>
                <a:tab algn="l" pos="0"/>
              </a:tabLst>
            </a:pPr>
            <a:r>
              <a:rPr b="1" lang="fr-FR" sz="1600" spc="-1" strike="noStrike">
                <a:solidFill>
                  <a:srgbClr val="ffffff"/>
                </a:solidFill>
                <a:latin typeface="Calibri"/>
                <a:ea typeface="Arial"/>
              </a:rPr>
              <a:t>Les conséquences ? </a:t>
            </a:r>
            <a:endParaRPr b="0" lang="fr-BE" sz="1600" spc="-1" strike="noStrike">
              <a:latin typeface="Arial"/>
            </a:endParaRPr>
          </a:p>
          <a:p>
            <a:pPr lvl="2" marL="285840" indent="-285840">
              <a:lnSpc>
                <a:spcPct val="90000"/>
              </a:lnSpc>
              <a:spcBef>
                <a:spcPts val="601"/>
              </a:spcBef>
              <a:buClr>
                <a:srgbClr val="ffffff"/>
              </a:buClr>
              <a:buFont typeface="Wingdings" charset="2"/>
              <a:buChar char=""/>
              <a:tabLst>
                <a:tab algn="l" pos="0"/>
              </a:tabLst>
            </a:pPr>
            <a:r>
              <a:rPr b="0" lang="fr-BE" sz="1400" spc="-1" strike="noStrike">
                <a:solidFill>
                  <a:srgbClr val="ffffff"/>
                </a:solidFill>
                <a:latin typeface="Calibri"/>
                <a:ea typeface="Arial"/>
              </a:rPr>
              <a:t>Des conséquences sur le citoyen, les aidants, les travailleurs sociaux, et les agents administratifs…</a:t>
            </a:r>
            <a:endParaRPr b="0" lang="fr-BE" sz="1400" spc="-1" strike="noStrike">
              <a:latin typeface="Arial"/>
            </a:endParaRPr>
          </a:p>
          <a:p>
            <a:pPr lvl="2" marL="285840" indent="-285840">
              <a:lnSpc>
                <a:spcPct val="90000"/>
              </a:lnSpc>
              <a:spcBef>
                <a:spcPts val="601"/>
              </a:spcBef>
              <a:buClr>
                <a:srgbClr val="ffffff"/>
              </a:buClr>
              <a:buFont typeface="Wingdings" charset="2"/>
              <a:buChar char=""/>
              <a:tabLst>
                <a:tab algn="l" pos="0"/>
              </a:tabLst>
            </a:pPr>
            <a:r>
              <a:rPr b="0" lang="fr-BE" sz="1400" spc="-1" strike="noStrike">
                <a:solidFill>
                  <a:srgbClr val="ffffff"/>
                </a:solidFill>
                <a:latin typeface="Calibri"/>
                <a:ea typeface="Arial"/>
              </a:rPr>
              <a:t>Quelles conséquences pour vous ?</a:t>
            </a:r>
            <a:endParaRPr b="0" lang="fr-BE" sz="1400" spc="-1" strike="noStrike">
              <a:latin typeface="Arial"/>
            </a:endParaRPr>
          </a:p>
        </p:txBody>
      </p:sp>
      <p:sp>
        <p:nvSpPr>
          <p:cNvPr id="471" name="Picture 4"/>
          <p:cNvSpPr/>
          <p:nvPr/>
        </p:nvSpPr>
        <p:spPr>
          <a:xfrm>
            <a:off x="870120" y="1396800"/>
            <a:ext cx="1081800" cy="1051920"/>
          </a:xfrm>
          <a:prstGeom prst="ellipse">
            <a:avLst/>
          </a:prstGeom>
          <a:blipFill rotWithShape="0">
            <a:blip r:embed="rId1">
              <a:extLst>
                <a:ext uri="{BEBA8EAE-BF5A-486C-A8C5-ECC9F3942E4B}">
                  <a14:imgProps xmlns:a14="http://schemas.microsoft.com/office/drawing/2010/main">
                    <a14:imgLayer r:embed="rId2">
                      <a14:imgEffect>
                        <a14:brightnessContrast bright="40000" contrast="-40000"/>
                      </a14:imgEffect>
                    </a14:imgLayer>
                  </a14:imgProps>
                </a:ext>
              </a:extLst>
            </a:blip>
            <a:srcRect/>
            <a:stretch/>
          </a:blipFill>
          <a:ln cap="rnd" w="38100">
            <a:solidFill>
              <a:srgbClr val="2a3f94"/>
            </a:solidFill>
            <a:round/>
          </a:ln>
          <a:effectLst>
            <a:outerShdw blurRad="380880" dir="5400000" dist="291960" rotWithShape="0" sx="-80000" sy="-18000">
              <a:srgbClr val="000000">
                <a:alpha val="22000"/>
              </a:srgbClr>
            </a:outerShdw>
          </a:effectLst>
          <a:scene3d>
            <a:camera prst="orthographicFront"/>
            <a:lightRig dir="t" rig="contrasting">
              <a:rot lat="0" lon="0" rev="3000000"/>
            </a:lightRig>
          </a:scene3d>
          <a:sp3d contourW="7620">
            <a:bevelT w="95250" h="31750"/>
            <a:contourClr>
              <a:srgbClr val="333333"/>
            </a:contourClr>
          </a:sp3d>
        </p:spPr>
        <p:style>
          <a:lnRef idx="0"/>
          <a:fillRef idx="0"/>
          <a:effectRef idx="0"/>
          <a:fontRef idx="minor"/>
        </p:style>
      </p:sp>
      <p:sp>
        <p:nvSpPr>
          <p:cNvPr id="472" name="Picture 6"/>
          <p:cNvSpPr/>
          <p:nvPr/>
        </p:nvSpPr>
        <p:spPr>
          <a:xfrm>
            <a:off x="2887560" y="1448280"/>
            <a:ext cx="1081800" cy="1081800"/>
          </a:xfrm>
          <a:prstGeom prst="ellipse">
            <a:avLst/>
          </a:prstGeom>
          <a:blipFill rotWithShape="0">
            <a:blip r:embed="rId3">
              <a:extLst>
                <a:ext uri="{BEBA8EAE-BF5A-486C-A8C5-ECC9F3942E4B}">
                  <a14:imgProps xmlns:a14="http://schemas.microsoft.com/office/drawing/2010/main">
                    <a14:imgLayer r:embed="rId4">
                      <a14:imgEffect>
                        <a14:saturation sat="66000"/>
                      </a14:imgEffect>
                    </a14:imgLayer>
                  </a14:imgProps>
                </a:ext>
              </a:extLst>
            </a:blip>
            <a:srcRect/>
            <a:stretch/>
          </a:blipFill>
          <a:ln w="38100">
            <a:solidFill>
              <a:srgbClr val="2a3f94"/>
            </a:solidFill>
            <a:round/>
          </a:ln>
        </p:spPr>
        <p:style>
          <a:lnRef idx="0"/>
          <a:fillRef idx="0"/>
          <a:effectRef idx="0"/>
          <a:fontRef idx="minor"/>
        </p:style>
      </p:sp>
      <p:sp>
        <p:nvSpPr>
          <p:cNvPr id="473" name="Picture 4"/>
          <p:cNvSpPr/>
          <p:nvPr/>
        </p:nvSpPr>
        <p:spPr>
          <a:xfrm>
            <a:off x="4905720" y="1438920"/>
            <a:ext cx="1081800" cy="1051920"/>
          </a:xfrm>
          <a:prstGeom prst="ellipse">
            <a:avLst/>
          </a:prstGeom>
          <a:blipFill rotWithShape="0">
            <a:blip r:embed="rId5">
              <a:extLst>
                <a:ext uri="{BEBA8EAE-BF5A-486C-A8C5-ECC9F3942E4B}">
                  <a14:imgProps xmlns:a14="http://schemas.microsoft.com/office/drawing/2010/main">
                    <a14:imgLayer r:embed="rId2">
                      <a14:imgEffect>
                        <a14:brightnessContrast bright="40000" contrast="-40000"/>
                      </a14:imgEffect>
                    </a14:imgLayer>
                  </a14:imgProps>
                </a:ext>
              </a:extLst>
            </a:blip>
            <a:srcRect/>
            <a:stretch/>
          </a:blipFill>
          <a:ln cap="rnd" w="38100">
            <a:solidFill>
              <a:srgbClr val="2a3f94"/>
            </a:solidFill>
            <a:round/>
          </a:ln>
          <a:effectLst>
            <a:outerShdw blurRad="380880" dir="5400000" dist="291960" rotWithShape="0" sx="-80000" sy="-18000">
              <a:srgbClr val="000000">
                <a:alpha val="22000"/>
              </a:srgbClr>
            </a:outerShdw>
          </a:effectLst>
          <a:scene3d>
            <a:camera prst="orthographicFront"/>
            <a:lightRig dir="t" rig="contrasting">
              <a:rot lat="0" lon="0" rev="3000000"/>
            </a:lightRig>
          </a:scene3d>
          <a:sp3d contourW="7620">
            <a:bevelT w="95250" h="31750"/>
            <a:contourClr>
              <a:srgbClr val="333333"/>
            </a:contourClr>
          </a:sp3d>
        </p:spPr>
        <p:style>
          <a:lnRef idx="0"/>
          <a:fillRef idx="0"/>
          <a:effectRef idx="0"/>
          <a:fontRef idx="minor"/>
        </p:style>
      </p:sp>
      <p:sp>
        <p:nvSpPr>
          <p:cNvPr id="474" name="Picture 6"/>
          <p:cNvSpPr/>
          <p:nvPr/>
        </p:nvSpPr>
        <p:spPr>
          <a:xfrm>
            <a:off x="6979680" y="1423800"/>
            <a:ext cx="1081800" cy="1081800"/>
          </a:xfrm>
          <a:prstGeom prst="ellipse">
            <a:avLst/>
          </a:prstGeom>
          <a:blipFill rotWithShape="0">
            <a:blip r:embed="rId6">
              <a:extLst>
                <a:ext uri="{BEBA8EAE-BF5A-486C-A8C5-ECC9F3942E4B}">
                  <a14:imgProps xmlns:a14="http://schemas.microsoft.com/office/drawing/2010/main">
                    <a14:imgLayer r:embed="rId4">
                      <a14:imgEffect>
                        <a14:saturation sat="66000"/>
                      </a14:imgEffect>
                    </a14:imgLayer>
                  </a14:imgProps>
                </a:ext>
              </a:extLst>
            </a:blip>
            <a:srcRect/>
            <a:stretch/>
          </a:blipFill>
          <a:ln w="38100">
            <a:solidFill>
              <a:srgbClr val="2a3f94"/>
            </a:solidFill>
            <a:round/>
          </a:ln>
        </p:spPr>
        <p:style>
          <a:lnRef idx="0"/>
          <a:fillRef idx="0"/>
          <a:effectRef idx="0"/>
          <a:fontRef idx="minor"/>
        </p:style>
      </p:sp>
      <p:pic>
        <p:nvPicPr>
          <p:cNvPr id="475" name="Picture 2" descr=""/>
          <p:cNvPicPr/>
          <p:nvPr/>
        </p:nvPicPr>
        <p:blipFill>
          <a:blip r:embed="rId7">
            <a:alphaModFix amt="70000"/>
            <a:extLst>
              <a:ext uri="{BEBA8EAE-BF5A-486C-A8C5-ECC9F3942E4B}">
                <a14:imgProps xmlns:a14="http://schemas.microsoft.com/office/drawing/2010/main">
                  <a14:imgLayer r:embed="rId8">
                    <a14:imgEffect>
                      <a14:brightnessContrast bright="-20000" contrast="-20000"/>
                    </a14:imgEffect>
                  </a14:imgLayer>
                </a14:imgProps>
              </a:ext>
            </a:extLst>
          </a:blip>
          <a:stretch/>
        </p:blipFill>
        <p:spPr>
          <a:xfrm flipH="1" rot="1352400">
            <a:off x="8262720" y="3546720"/>
            <a:ext cx="699120" cy="699120"/>
          </a:xfrm>
          <a:prstGeom prst="rect">
            <a:avLst/>
          </a:prstGeom>
          <a:ln w="0">
            <a:noFill/>
          </a:ln>
        </p:spPr>
      </p:pic>
    </p:spTree>
  </p:cSld>
  <mc:AlternateContent>
    <mc:Choice Requires="p14">
      <p:transition spd="slow" p14:dur="2000"/>
    </mc:Choice>
    <mc:Fallback>
      <p:transition spd="slow"/>
    </mc:Fallback>
  </mc:AlternateContent>
  <p:timing>
    <p:tnLst>
      <p:par>
        <p:cTn id="115" dur="indefinite" restart="never" nodeType="tmRoot">
          <p:childTnLst>
            <p:seq>
              <p:cTn id="116" dur="indefinite" nodeType="mainSeq">
                <p:childTnLst>
                  <p:par>
                    <p:cTn id="117" fill="hold">
                      <p:stCondLst>
                        <p:cond delay="indefinite"/>
                      </p:stCondLst>
                      <p:childTnLst>
                        <p:par>
                          <p:cTn id="118" fill="hold">
                            <p:stCondLst>
                              <p:cond delay="0"/>
                            </p:stCondLst>
                            <p:childTnLst>
                              <p:par>
                                <p:cTn id="119" nodeType="clickEffect" fill="hold" presetClass="entr" presetID="2" presetSubtype="4">
                                  <p:stCondLst>
                                    <p:cond delay="0"/>
                                  </p:stCondLst>
                                  <p:childTnLst>
                                    <p:set>
                                      <p:cBhvr>
                                        <p:cTn id="120" dur="1" fill="hold">
                                          <p:stCondLst>
                                            <p:cond delay="0"/>
                                          </p:stCondLst>
                                        </p:cTn>
                                        <p:tgtEl>
                                          <p:spTgt spid="465"/>
                                        </p:tgtEl>
                                        <p:attrNameLst>
                                          <p:attrName>style.visibility</p:attrName>
                                        </p:attrNameLst>
                                      </p:cBhvr>
                                      <p:to>
                                        <p:strVal val="visible"/>
                                      </p:to>
                                    </p:set>
                                    <p:anim calcmode="lin" valueType="num">
                                      <p:cBhvr additive="repl">
                                        <p:cTn id="121" dur="500" fill="hold"/>
                                        <p:tgtEl>
                                          <p:spTgt spid="465"/>
                                        </p:tgtEl>
                                        <p:attrNameLst>
                                          <p:attrName>ppt_x</p:attrName>
                                        </p:attrNameLst>
                                      </p:cBhvr>
                                      <p:tavLst>
                                        <p:tav tm="0">
                                          <p:val>
                                            <p:strVal val="#ppt_x"/>
                                          </p:val>
                                        </p:tav>
                                        <p:tav tm="100000">
                                          <p:val>
                                            <p:strVal val="#ppt_x"/>
                                          </p:val>
                                        </p:tav>
                                      </p:tavLst>
                                    </p:anim>
                                    <p:anim calcmode="lin" valueType="num">
                                      <p:cBhvr additive="repl">
                                        <p:cTn id="122" dur="500" fill="hold"/>
                                        <p:tgtEl>
                                          <p:spTgt spid="465"/>
                                        </p:tgtEl>
                                        <p:attrNameLst>
                                          <p:attrName>ppt_y</p:attrName>
                                        </p:attrNameLst>
                                      </p:cBhvr>
                                      <p:tavLst>
                                        <p:tav tm="0">
                                          <p:val>
                                            <p:strVal val="1+#ppt_h/2"/>
                                          </p:val>
                                        </p:tav>
                                        <p:tav tm="100000">
                                          <p:val>
                                            <p:strVal val="#ppt_y"/>
                                          </p:val>
                                        </p:tav>
                                      </p:tavLst>
                                    </p:anim>
                                  </p:childTnLst>
                                </p:cTn>
                              </p:par>
                              <p:par>
                                <p:cTn id="123" nodeType="withEffect" fill="hold" presetClass="entr" presetID="2" presetSubtype="4">
                                  <p:stCondLst>
                                    <p:cond delay="0"/>
                                  </p:stCondLst>
                                  <p:childTnLst>
                                    <p:set>
                                      <p:cBhvr>
                                        <p:cTn id="124" dur="1" fill="hold">
                                          <p:stCondLst>
                                            <p:cond delay="0"/>
                                          </p:stCondLst>
                                        </p:cTn>
                                        <p:tgtEl>
                                          <p:spTgt spid="471"/>
                                        </p:tgtEl>
                                        <p:attrNameLst>
                                          <p:attrName>style.visibility</p:attrName>
                                        </p:attrNameLst>
                                      </p:cBhvr>
                                      <p:to>
                                        <p:strVal val="visible"/>
                                      </p:to>
                                    </p:set>
                                    <p:anim calcmode="lin" valueType="num">
                                      <p:cBhvr additive="repl">
                                        <p:cTn id="125" dur="500" fill="hold"/>
                                        <p:tgtEl>
                                          <p:spTgt spid="471"/>
                                        </p:tgtEl>
                                        <p:attrNameLst>
                                          <p:attrName>ppt_x</p:attrName>
                                        </p:attrNameLst>
                                      </p:cBhvr>
                                      <p:tavLst>
                                        <p:tav tm="0">
                                          <p:val>
                                            <p:strVal val="#ppt_x"/>
                                          </p:val>
                                        </p:tav>
                                        <p:tav tm="100000">
                                          <p:val>
                                            <p:strVal val="#ppt_x"/>
                                          </p:val>
                                        </p:tav>
                                      </p:tavLst>
                                    </p:anim>
                                    <p:anim calcmode="lin" valueType="num">
                                      <p:cBhvr additive="repl">
                                        <p:cTn id="126" dur="500" fill="hold"/>
                                        <p:tgtEl>
                                          <p:spTgt spid="471"/>
                                        </p:tgtEl>
                                        <p:attrNameLst>
                                          <p:attrName>ppt_y</p:attrName>
                                        </p:attrNameLst>
                                      </p:cBhvr>
                                      <p:tavLst>
                                        <p:tav tm="0">
                                          <p:val>
                                            <p:strVal val="1+#ppt_h/2"/>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nodeType="clickEffect" fill="hold" presetClass="entr" presetID="2" presetSubtype="4">
                                  <p:stCondLst>
                                    <p:cond delay="0"/>
                                  </p:stCondLst>
                                  <p:childTnLst>
                                    <p:set>
                                      <p:cBhvr>
                                        <p:cTn id="130" dur="1" fill="hold">
                                          <p:stCondLst>
                                            <p:cond delay="0"/>
                                          </p:stCondLst>
                                        </p:cTn>
                                        <p:tgtEl>
                                          <p:spTgt spid="466"/>
                                        </p:tgtEl>
                                        <p:attrNameLst>
                                          <p:attrName>style.visibility</p:attrName>
                                        </p:attrNameLst>
                                      </p:cBhvr>
                                      <p:to>
                                        <p:strVal val="visible"/>
                                      </p:to>
                                    </p:set>
                                    <p:anim calcmode="lin" valueType="num">
                                      <p:cBhvr additive="repl">
                                        <p:cTn id="131" dur="500" fill="hold"/>
                                        <p:tgtEl>
                                          <p:spTgt spid="466"/>
                                        </p:tgtEl>
                                        <p:attrNameLst>
                                          <p:attrName>ppt_x</p:attrName>
                                        </p:attrNameLst>
                                      </p:cBhvr>
                                      <p:tavLst>
                                        <p:tav tm="0">
                                          <p:val>
                                            <p:strVal val="#ppt_x"/>
                                          </p:val>
                                        </p:tav>
                                        <p:tav tm="100000">
                                          <p:val>
                                            <p:strVal val="#ppt_x"/>
                                          </p:val>
                                        </p:tav>
                                      </p:tavLst>
                                    </p:anim>
                                    <p:anim calcmode="lin" valueType="num">
                                      <p:cBhvr additive="repl">
                                        <p:cTn id="132" dur="500" fill="hold"/>
                                        <p:tgtEl>
                                          <p:spTgt spid="466"/>
                                        </p:tgtEl>
                                        <p:attrNameLst>
                                          <p:attrName>ppt_y</p:attrName>
                                        </p:attrNameLst>
                                      </p:cBhvr>
                                      <p:tavLst>
                                        <p:tav tm="0">
                                          <p:val>
                                            <p:strVal val="1+#ppt_h/2"/>
                                          </p:val>
                                        </p:tav>
                                        <p:tav tm="100000">
                                          <p:val>
                                            <p:strVal val="#ppt_y"/>
                                          </p:val>
                                        </p:tav>
                                      </p:tavLst>
                                    </p:anim>
                                  </p:childTnLst>
                                </p:cTn>
                              </p:par>
                              <p:par>
                                <p:cTn id="133" nodeType="withEffect" fill="hold" presetClass="entr" presetID="2" presetSubtype="4">
                                  <p:stCondLst>
                                    <p:cond delay="0"/>
                                  </p:stCondLst>
                                  <p:childTnLst>
                                    <p:set>
                                      <p:cBhvr>
                                        <p:cTn id="134" dur="1" fill="hold">
                                          <p:stCondLst>
                                            <p:cond delay="0"/>
                                          </p:stCondLst>
                                        </p:cTn>
                                        <p:tgtEl>
                                          <p:spTgt spid="472"/>
                                        </p:tgtEl>
                                        <p:attrNameLst>
                                          <p:attrName>style.visibility</p:attrName>
                                        </p:attrNameLst>
                                      </p:cBhvr>
                                      <p:to>
                                        <p:strVal val="visible"/>
                                      </p:to>
                                    </p:set>
                                    <p:anim calcmode="lin" valueType="num">
                                      <p:cBhvr additive="repl">
                                        <p:cTn id="135" dur="500" fill="hold"/>
                                        <p:tgtEl>
                                          <p:spTgt spid="472"/>
                                        </p:tgtEl>
                                        <p:attrNameLst>
                                          <p:attrName>ppt_x</p:attrName>
                                        </p:attrNameLst>
                                      </p:cBhvr>
                                      <p:tavLst>
                                        <p:tav tm="0">
                                          <p:val>
                                            <p:strVal val="#ppt_x"/>
                                          </p:val>
                                        </p:tav>
                                        <p:tav tm="100000">
                                          <p:val>
                                            <p:strVal val="#ppt_x"/>
                                          </p:val>
                                        </p:tav>
                                      </p:tavLst>
                                    </p:anim>
                                    <p:anim calcmode="lin" valueType="num">
                                      <p:cBhvr additive="repl">
                                        <p:cTn id="136" dur="500" fill="hold"/>
                                        <p:tgtEl>
                                          <p:spTgt spid="472"/>
                                        </p:tgtEl>
                                        <p:attrNameLst>
                                          <p:attrName>ppt_y</p:attrName>
                                        </p:attrNameLst>
                                      </p:cBhvr>
                                      <p:tavLst>
                                        <p:tav tm="0">
                                          <p:val>
                                            <p:strVal val="1+#ppt_h/2"/>
                                          </p:val>
                                        </p:tav>
                                        <p:tav tm="100000">
                                          <p:val>
                                            <p:strVal val="#ppt_y"/>
                                          </p:val>
                                        </p:tav>
                                      </p:tavLst>
                                    </p:anim>
                                  </p:childTnLst>
                                </p:cTn>
                              </p:par>
                            </p:childTnLst>
                          </p:cTn>
                        </p:par>
                      </p:childTnLst>
                    </p:cTn>
                  </p:par>
                  <p:par>
                    <p:cTn id="137" fill="hold">
                      <p:stCondLst>
                        <p:cond delay="indefinite"/>
                      </p:stCondLst>
                      <p:childTnLst>
                        <p:par>
                          <p:cTn id="138" fill="hold">
                            <p:stCondLst>
                              <p:cond delay="0"/>
                            </p:stCondLst>
                            <p:childTnLst>
                              <p:par>
                                <p:cTn id="139" nodeType="clickEffect" fill="hold" presetClass="entr" presetID="2" presetSubtype="4">
                                  <p:stCondLst>
                                    <p:cond delay="0"/>
                                  </p:stCondLst>
                                  <p:childTnLst>
                                    <p:set>
                                      <p:cBhvr>
                                        <p:cTn id="140" dur="1" fill="hold">
                                          <p:stCondLst>
                                            <p:cond delay="0"/>
                                          </p:stCondLst>
                                        </p:cTn>
                                        <p:tgtEl>
                                          <p:spTgt spid="467"/>
                                        </p:tgtEl>
                                        <p:attrNameLst>
                                          <p:attrName>style.visibility</p:attrName>
                                        </p:attrNameLst>
                                      </p:cBhvr>
                                      <p:to>
                                        <p:strVal val="visible"/>
                                      </p:to>
                                    </p:set>
                                    <p:anim calcmode="lin" valueType="num">
                                      <p:cBhvr additive="repl">
                                        <p:cTn id="141" dur="500" fill="hold"/>
                                        <p:tgtEl>
                                          <p:spTgt spid="467"/>
                                        </p:tgtEl>
                                        <p:attrNameLst>
                                          <p:attrName>ppt_x</p:attrName>
                                        </p:attrNameLst>
                                      </p:cBhvr>
                                      <p:tavLst>
                                        <p:tav tm="0">
                                          <p:val>
                                            <p:strVal val="#ppt_x"/>
                                          </p:val>
                                        </p:tav>
                                        <p:tav tm="100000">
                                          <p:val>
                                            <p:strVal val="#ppt_x"/>
                                          </p:val>
                                        </p:tav>
                                      </p:tavLst>
                                    </p:anim>
                                    <p:anim calcmode="lin" valueType="num">
                                      <p:cBhvr additive="repl">
                                        <p:cTn id="142" dur="500" fill="hold"/>
                                        <p:tgtEl>
                                          <p:spTgt spid="467"/>
                                        </p:tgtEl>
                                        <p:attrNameLst>
                                          <p:attrName>ppt_y</p:attrName>
                                        </p:attrNameLst>
                                      </p:cBhvr>
                                      <p:tavLst>
                                        <p:tav tm="0">
                                          <p:val>
                                            <p:strVal val="1+#ppt_h/2"/>
                                          </p:val>
                                        </p:tav>
                                        <p:tav tm="100000">
                                          <p:val>
                                            <p:strVal val="#ppt_y"/>
                                          </p:val>
                                        </p:tav>
                                      </p:tavLst>
                                    </p:anim>
                                  </p:childTnLst>
                                </p:cTn>
                              </p:par>
                              <p:par>
                                <p:cTn id="143" nodeType="withEffect" fill="hold" presetClass="entr" presetID="2" presetSubtype="4">
                                  <p:stCondLst>
                                    <p:cond delay="0"/>
                                  </p:stCondLst>
                                  <p:childTnLst>
                                    <p:set>
                                      <p:cBhvr>
                                        <p:cTn id="144" dur="1" fill="hold">
                                          <p:stCondLst>
                                            <p:cond delay="0"/>
                                          </p:stCondLst>
                                        </p:cTn>
                                        <p:tgtEl>
                                          <p:spTgt spid="473"/>
                                        </p:tgtEl>
                                        <p:attrNameLst>
                                          <p:attrName>style.visibility</p:attrName>
                                        </p:attrNameLst>
                                      </p:cBhvr>
                                      <p:to>
                                        <p:strVal val="visible"/>
                                      </p:to>
                                    </p:set>
                                    <p:anim calcmode="lin" valueType="num">
                                      <p:cBhvr additive="repl">
                                        <p:cTn id="145" dur="500" fill="hold"/>
                                        <p:tgtEl>
                                          <p:spTgt spid="473"/>
                                        </p:tgtEl>
                                        <p:attrNameLst>
                                          <p:attrName>ppt_x</p:attrName>
                                        </p:attrNameLst>
                                      </p:cBhvr>
                                      <p:tavLst>
                                        <p:tav tm="0">
                                          <p:val>
                                            <p:strVal val="#ppt_x"/>
                                          </p:val>
                                        </p:tav>
                                        <p:tav tm="100000">
                                          <p:val>
                                            <p:strVal val="#ppt_x"/>
                                          </p:val>
                                        </p:tav>
                                      </p:tavLst>
                                    </p:anim>
                                    <p:anim calcmode="lin" valueType="num">
                                      <p:cBhvr additive="repl">
                                        <p:cTn id="146" dur="500" fill="hold"/>
                                        <p:tgtEl>
                                          <p:spTgt spid="473"/>
                                        </p:tgtEl>
                                        <p:attrNameLst>
                                          <p:attrName>ppt_y</p:attrName>
                                        </p:attrNameLst>
                                      </p:cBhvr>
                                      <p:tavLst>
                                        <p:tav tm="0">
                                          <p:val>
                                            <p:strVal val="1+#ppt_h/2"/>
                                          </p:val>
                                        </p:tav>
                                        <p:tav tm="100000">
                                          <p:val>
                                            <p:strVal val="#ppt_y"/>
                                          </p:val>
                                        </p:tav>
                                      </p:tavLst>
                                    </p:anim>
                                  </p:childTnLst>
                                </p:cTn>
                              </p:par>
                            </p:childTnLst>
                          </p:cTn>
                        </p:par>
                      </p:childTnLst>
                    </p:cTn>
                  </p:par>
                  <p:par>
                    <p:cTn id="147" fill="hold">
                      <p:stCondLst>
                        <p:cond delay="indefinite"/>
                      </p:stCondLst>
                      <p:childTnLst>
                        <p:par>
                          <p:cTn id="148" fill="hold">
                            <p:stCondLst>
                              <p:cond delay="0"/>
                            </p:stCondLst>
                            <p:childTnLst>
                              <p:par>
                                <p:cTn id="149" nodeType="clickEffect" fill="hold" presetClass="entr" presetID="2" presetSubtype="4">
                                  <p:stCondLst>
                                    <p:cond delay="0"/>
                                  </p:stCondLst>
                                  <p:childTnLst>
                                    <p:set>
                                      <p:cBhvr>
                                        <p:cTn id="150" dur="1" fill="hold">
                                          <p:stCondLst>
                                            <p:cond delay="0"/>
                                          </p:stCondLst>
                                        </p:cTn>
                                        <p:tgtEl>
                                          <p:spTgt spid="468"/>
                                        </p:tgtEl>
                                        <p:attrNameLst>
                                          <p:attrName>style.visibility</p:attrName>
                                        </p:attrNameLst>
                                      </p:cBhvr>
                                      <p:to>
                                        <p:strVal val="visible"/>
                                      </p:to>
                                    </p:set>
                                    <p:anim calcmode="lin" valueType="num">
                                      <p:cBhvr additive="repl">
                                        <p:cTn id="151" dur="500" fill="hold"/>
                                        <p:tgtEl>
                                          <p:spTgt spid="468"/>
                                        </p:tgtEl>
                                        <p:attrNameLst>
                                          <p:attrName>ppt_x</p:attrName>
                                        </p:attrNameLst>
                                      </p:cBhvr>
                                      <p:tavLst>
                                        <p:tav tm="0">
                                          <p:val>
                                            <p:strVal val="#ppt_x"/>
                                          </p:val>
                                        </p:tav>
                                        <p:tav tm="100000">
                                          <p:val>
                                            <p:strVal val="#ppt_x"/>
                                          </p:val>
                                        </p:tav>
                                      </p:tavLst>
                                    </p:anim>
                                    <p:anim calcmode="lin" valueType="num">
                                      <p:cBhvr additive="repl">
                                        <p:cTn id="152" dur="500" fill="hold"/>
                                        <p:tgtEl>
                                          <p:spTgt spid="468"/>
                                        </p:tgtEl>
                                        <p:attrNameLst>
                                          <p:attrName>ppt_y</p:attrName>
                                        </p:attrNameLst>
                                      </p:cBhvr>
                                      <p:tavLst>
                                        <p:tav tm="0">
                                          <p:val>
                                            <p:strVal val="1+#ppt_h/2"/>
                                          </p:val>
                                        </p:tav>
                                        <p:tav tm="100000">
                                          <p:val>
                                            <p:strVal val="#ppt_y"/>
                                          </p:val>
                                        </p:tav>
                                      </p:tavLst>
                                    </p:anim>
                                  </p:childTnLst>
                                </p:cTn>
                              </p:par>
                              <p:par>
                                <p:cTn id="153" nodeType="withEffect" fill="hold" presetClass="entr" presetID="2" presetSubtype="4">
                                  <p:stCondLst>
                                    <p:cond delay="0"/>
                                  </p:stCondLst>
                                  <p:childTnLst>
                                    <p:set>
                                      <p:cBhvr>
                                        <p:cTn id="154" dur="1" fill="hold">
                                          <p:stCondLst>
                                            <p:cond delay="0"/>
                                          </p:stCondLst>
                                        </p:cTn>
                                        <p:tgtEl>
                                          <p:spTgt spid="474"/>
                                        </p:tgtEl>
                                        <p:attrNameLst>
                                          <p:attrName>style.visibility</p:attrName>
                                        </p:attrNameLst>
                                      </p:cBhvr>
                                      <p:to>
                                        <p:strVal val="visible"/>
                                      </p:to>
                                    </p:set>
                                    <p:anim calcmode="lin" valueType="num">
                                      <p:cBhvr additive="repl">
                                        <p:cTn id="155" dur="500" fill="hold"/>
                                        <p:tgtEl>
                                          <p:spTgt spid="474"/>
                                        </p:tgtEl>
                                        <p:attrNameLst>
                                          <p:attrName>ppt_x</p:attrName>
                                        </p:attrNameLst>
                                      </p:cBhvr>
                                      <p:tavLst>
                                        <p:tav tm="0">
                                          <p:val>
                                            <p:strVal val="#ppt_x"/>
                                          </p:val>
                                        </p:tav>
                                        <p:tav tm="100000">
                                          <p:val>
                                            <p:strVal val="#ppt_x"/>
                                          </p:val>
                                        </p:tav>
                                      </p:tavLst>
                                    </p:anim>
                                    <p:anim calcmode="lin" valueType="num">
                                      <p:cBhvr additive="repl">
                                        <p:cTn id="156" dur="500" fill="hold"/>
                                        <p:tgtEl>
                                          <p:spTgt spid="474"/>
                                        </p:tgtEl>
                                        <p:attrNameLst>
                                          <p:attrName>ppt_y</p:attrName>
                                        </p:attrNameLst>
                                      </p:cBhvr>
                                      <p:tavLst>
                                        <p:tav tm="0">
                                          <p:val>
                                            <p:strVal val="1+#ppt_h/2"/>
                                          </p:val>
                                        </p:tav>
                                        <p:tav tm="100000">
                                          <p:val>
                                            <p:strVal val="#ppt_y"/>
                                          </p:val>
                                        </p:tav>
                                      </p:tavLst>
                                    </p:anim>
                                  </p:childTnLst>
                                </p:cTn>
                              </p:par>
                            </p:childTnLst>
                          </p:cTn>
                        </p:par>
                      </p:childTnLst>
                    </p:cTn>
                  </p:par>
                  <p:par>
                    <p:cTn id="157" fill="hold">
                      <p:stCondLst>
                        <p:cond delay="indefinite"/>
                      </p:stCondLst>
                      <p:childTnLst>
                        <p:par>
                          <p:cTn id="158" fill="hold">
                            <p:stCondLst>
                              <p:cond delay="0"/>
                            </p:stCondLst>
                            <p:childTnLst>
                              <p:par>
                                <p:cTn id="159" nodeType="clickEffect" fill="hold" presetClass="entr" presetID="1">
                                  <p:stCondLst>
                                    <p:cond delay="0"/>
                                  </p:stCondLst>
                                  <p:childTnLst>
                                    <p:set>
                                      <p:cBhvr>
                                        <p:cTn id="160" dur="1" fill="hold">
                                          <p:stCondLst>
                                            <p:cond delay="0"/>
                                          </p:stCondLst>
                                        </p:cTn>
                                        <p:tgtEl>
                                          <p:spTgt spid="470">
                                            <p:txEl>
                                              <p:pRg st="0" end="0"/>
                                            </p:txEl>
                                          </p:spTgt>
                                        </p:tgtEl>
                                        <p:attrNameLst>
                                          <p:attrName>style.visibility</p:attrName>
                                        </p:attrNameLst>
                                      </p:cBhvr>
                                      <p:to>
                                        <p:strVal val="visible"/>
                                      </p:to>
                                    </p:set>
                                  </p:childTnLst>
                                </p:cTn>
                              </p:par>
                            </p:childTnLst>
                          </p:cTn>
                        </p:par>
                      </p:childTnLst>
                    </p:cTn>
                  </p:par>
                  <p:par>
                    <p:cTn id="161" fill="hold">
                      <p:stCondLst>
                        <p:cond delay="indefinite"/>
                      </p:stCondLst>
                      <p:childTnLst>
                        <p:par>
                          <p:cTn id="162" fill="hold">
                            <p:stCondLst>
                              <p:cond delay="0"/>
                            </p:stCondLst>
                            <p:childTnLst>
                              <p:par>
                                <p:cTn id="163" nodeType="clickEffect" fill="hold" presetClass="entr" presetID="1">
                                  <p:stCondLst>
                                    <p:cond delay="0"/>
                                  </p:stCondLst>
                                  <p:childTnLst>
                                    <p:set>
                                      <p:cBhvr>
                                        <p:cTn id="164" dur="1" fill="hold">
                                          <p:stCondLst>
                                            <p:cond delay="0"/>
                                          </p:stCondLst>
                                        </p:cTn>
                                        <p:tgtEl>
                                          <p:spTgt spid="470"/>
                                        </p:tgtEl>
                                        <p:attrNameLst>
                                          <p:attrName>style.visibility</p:attrName>
                                        </p:attrNameLst>
                                      </p:cBhvr>
                                      <p:to>
                                        <p:strVal val="visible"/>
                                      </p:to>
                                    </p:set>
                                  </p:childTnLst>
                                </p:cTn>
                              </p:par>
                            </p:childTnLst>
                          </p:cTn>
                        </p:par>
                      </p:childTnLst>
                    </p:cTn>
                  </p:par>
                  <p:par>
                    <p:cTn id="165" fill="hold">
                      <p:stCondLst>
                        <p:cond delay="indefinite"/>
                      </p:stCondLst>
                      <p:childTnLst>
                        <p:par>
                          <p:cTn id="166" fill="hold">
                            <p:stCondLst>
                              <p:cond delay="0"/>
                            </p:stCondLst>
                            <p:childTnLst>
                              <p:par>
                                <p:cTn id="167" nodeType="clickEffect" fill="hold" presetClass="entr" presetID="2" presetSubtype="4">
                                  <p:stCondLst>
                                    <p:cond delay="0"/>
                                  </p:stCondLst>
                                  <p:childTnLst>
                                    <p:set>
                                      <p:cBhvr>
                                        <p:cTn id="168" dur="1" fill="hold">
                                          <p:stCondLst>
                                            <p:cond delay="0"/>
                                          </p:stCondLst>
                                        </p:cTn>
                                        <p:tgtEl>
                                          <p:spTgt spid="470">
                                            <p:txEl>
                                              <p:pRg st="1" end="1"/>
                                            </p:txEl>
                                          </p:spTgt>
                                        </p:tgtEl>
                                        <p:attrNameLst>
                                          <p:attrName>style.visibility</p:attrName>
                                        </p:attrNameLst>
                                      </p:cBhvr>
                                      <p:to>
                                        <p:strVal val="visible"/>
                                      </p:to>
                                    </p:set>
                                    <p:anim calcmode="lin" valueType="num">
                                      <p:cBhvr additive="repl">
                                        <p:cTn id="169" dur="500" fill="hold"/>
                                        <p:tgtEl>
                                          <p:spTgt spid="470">
                                            <p:txEl>
                                              <p:pRg st="1" end="1"/>
                                            </p:txEl>
                                          </p:spTgt>
                                        </p:tgtEl>
                                        <p:attrNameLst>
                                          <p:attrName>ppt_x</p:attrName>
                                        </p:attrNameLst>
                                      </p:cBhvr>
                                      <p:tavLst>
                                        <p:tav tm="0">
                                          <p:val>
                                            <p:strVal val="#ppt_x"/>
                                          </p:val>
                                        </p:tav>
                                        <p:tav tm="100000">
                                          <p:val>
                                            <p:strVal val="#ppt_x"/>
                                          </p:val>
                                        </p:tav>
                                      </p:tavLst>
                                    </p:anim>
                                    <p:anim calcmode="lin" valueType="num">
                                      <p:cBhvr additive="repl">
                                        <p:cTn id="170" dur="500" fill="hold"/>
                                        <p:tgtEl>
                                          <p:spTgt spid="47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71" fill="hold">
                      <p:stCondLst>
                        <p:cond delay="indefinite"/>
                      </p:stCondLst>
                      <p:childTnLst>
                        <p:par>
                          <p:cTn id="172" fill="hold">
                            <p:stCondLst>
                              <p:cond delay="0"/>
                            </p:stCondLst>
                            <p:childTnLst>
                              <p:par>
                                <p:cTn id="173" nodeType="clickEffect" fill="hold" presetClass="entr" presetID="2" presetSubtype="4">
                                  <p:stCondLst>
                                    <p:cond delay="0"/>
                                  </p:stCondLst>
                                  <p:childTnLst>
                                    <p:set>
                                      <p:cBhvr>
                                        <p:cTn id="174" dur="1" fill="hold">
                                          <p:stCondLst>
                                            <p:cond delay="0"/>
                                          </p:stCondLst>
                                        </p:cTn>
                                        <p:tgtEl>
                                          <p:spTgt spid="470">
                                            <p:txEl>
                                              <p:pRg st="2" end="2"/>
                                            </p:txEl>
                                          </p:spTgt>
                                        </p:tgtEl>
                                        <p:attrNameLst>
                                          <p:attrName>style.visibility</p:attrName>
                                        </p:attrNameLst>
                                      </p:cBhvr>
                                      <p:to>
                                        <p:strVal val="visible"/>
                                      </p:to>
                                    </p:set>
                                    <p:anim calcmode="lin" valueType="num">
                                      <p:cBhvr additive="repl">
                                        <p:cTn id="175" dur="500" fill="hold"/>
                                        <p:tgtEl>
                                          <p:spTgt spid="470">
                                            <p:txEl>
                                              <p:pRg st="2" end="2"/>
                                            </p:txEl>
                                          </p:spTgt>
                                        </p:tgtEl>
                                        <p:attrNameLst>
                                          <p:attrName>ppt_x</p:attrName>
                                        </p:attrNameLst>
                                      </p:cBhvr>
                                      <p:tavLst>
                                        <p:tav tm="0">
                                          <p:val>
                                            <p:strVal val="#ppt_x"/>
                                          </p:val>
                                        </p:tav>
                                        <p:tav tm="100000">
                                          <p:val>
                                            <p:strVal val="#ppt_x"/>
                                          </p:val>
                                        </p:tav>
                                      </p:tavLst>
                                    </p:anim>
                                    <p:anim calcmode="lin" valueType="num">
                                      <p:cBhvr additive="repl">
                                        <p:cTn id="176" dur="500" fill="hold"/>
                                        <p:tgtEl>
                                          <p:spTgt spid="47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77" fill="hold">
                      <p:stCondLst>
                        <p:cond delay="indefinite"/>
                      </p:stCondLst>
                      <p:childTnLst>
                        <p:par>
                          <p:cTn id="178" fill="hold">
                            <p:stCondLst>
                              <p:cond delay="0"/>
                            </p:stCondLst>
                            <p:childTnLst>
                              <p:par>
                                <p:cTn id="179" nodeType="clickEffect" fill="hold" presetClass="entr" presetID="10">
                                  <p:stCondLst>
                                    <p:cond delay="0"/>
                                  </p:stCondLst>
                                  <p:childTnLst>
                                    <p:set>
                                      <p:cBhvr>
                                        <p:cTn id="180" dur="1" fill="hold">
                                          <p:stCondLst>
                                            <p:cond delay="0"/>
                                          </p:stCondLst>
                                        </p:cTn>
                                        <p:tgtEl>
                                          <p:spTgt spid="475"/>
                                        </p:tgtEl>
                                        <p:attrNameLst>
                                          <p:attrName>style.visibility</p:attrName>
                                        </p:attrNameLst>
                                      </p:cBhvr>
                                      <p:to>
                                        <p:strVal val="visible"/>
                                      </p:to>
                                    </p:set>
                                    <p:animEffect filter="fade" transition="in">
                                      <p:cBhvr additive="repl">
                                        <p:cTn id="181" dur="500"/>
                                        <p:tgtEl>
                                          <p:spTgt spid="47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6d8b"/>
        </a:solidFill>
      </p:bgPr>
    </p:bg>
    <p:spTree>
      <p:nvGrpSpPr>
        <p:cNvPr id="1" name=""/>
        <p:cNvGrpSpPr/>
        <p:nvPr/>
      </p:nvGrpSpPr>
      <p:grpSpPr>
        <a:xfrm>
          <a:off x="0" y="0"/>
          <a:ext cx="0" cy="0"/>
          <a:chOff x="0" y="0"/>
          <a:chExt cx="0" cy="0"/>
        </a:xfrm>
      </p:grpSpPr>
      <p:pic>
        <p:nvPicPr>
          <p:cNvPr id="476" name="Picture 3" descr=""/>
          <p:cNvPicPr/>
          <p:nvPr/>
        </p:nvPicPr>
        <p:blipFill>
          <a:blip r:embed="rId1">
            <a:alphaModFix amt="14000"/>
          </a:blip>
          <a:stretch/>
        </p:blipFill>
        <p:spPr>
          <a:xfrm rot="19331400">
            <a:off x="4386960" y="-1061640"/>
            <a:ext cx="7474320" cy="7997760"/>
          </a:xfrm>
          <a:prstGeom prst="rect">
            <a:avLst/>
          </a:prstGeom>
          <a:ln w="0">
            <a:noFill/>
          </a:ln>
        </p:spPr>
      </p:pic>
      <p:pic>
        <p:nvPicPr>
          <p:cNvPr id="477" name="Picture 4" descr=""/>
          <p:cNvPicPr/>
          <p:nvPr/>
        </p:nvPicPr>
        <p:blipFill>
          <a:blip r:embed="rId2">
            <a:alphaModFix amt="14000"/>
          </a:blip>
          <a:stretch/>
        </p:blipFill>
        <p:spPr>
          <a:xfrm rot="19331400">
            <a:off x="5753160" y="-1410840"/>
            <a:ext cx="7474320" cy="7997760"/>
          </a:xfrm>
          <a:prstGeom prst="rect">
            <a:avLst/>
          </a:prstGeom>
          <a:ln w="0">
            <a:noFill/>
          </a:ln>
        </p:spPr>
      </p:pic>
      <p:sp>
        <p:nvSpPr>
          <p:cNvPr id="478" name="PlaceHolder 1"/>
          <p:cNvSpPr>
            <a:spLocks noGrp="1"/>
          </p:cNvSpPr>
          <p:nvPr>
            <p:ph type="sldNum" idx="14"/>
          </p:nvPr>
        </p:nvSpPr>
        <p:spPr>
          <a:xfrm>
            <a:off x="8897760" y="4836960"/>
            <a:ext cx="245880" cy="226800"/>
          </a:xfrm>
          <a:prstGeom prst="rect">
            <a:avLst/>
          </a:prstGeom>
          <a:noFill/>
          <a:ln w="0">
            <a:noFill/>
          </a:ln>
        </p:spPr>
        <p:txBody>
          <a:bodyPr lIns="90000" rIns="90000" tIns="45000" bIns="45000" anchor="t">
            <a:noAutofit/>
          </a:bodyPr>
          <a:lstStyle>
            <a:lvl1pPr>
              <a:lnSpc>
                <a:spcPct val="100000"/>
              </a:lnSpc>
              <a:buNone/>
              <a:tabLst>
                <a:tab algn="l" pos="0"/>
              </a:tabLst>
              <a:defRPr b="0" lang="fr-BE" sz="1000" spc="-1" strike="noStrike">
                <a:solidFill>
                  <a:srgbClr val="a6a6a6"/>
                </a:solidFill>
                <a:latin typeface="Arial"/>
                <a:ea typeface="Arial"/>
              </a:defRPr>
            </a:lvl1pPr>
          </a:lstStyle>
          <a:p>
            <a:pPr>
              <a:lnSpc>
                <a:spcPct val="100000"/>
              </a:lnSpc>
              <a:buNone/>
              <a:tabLst>
                <a:tab algn="l" pos="0"/>
              </a:tabLst>
            </a:pPr>
            <a:fld id="{26061227-A64C-49AE-A92C-AFE2BF68A26C}" type="slidenum">
              <a:rPr b="0" lang="fr-BE" sz="1000" spc="-1" strike="noStrike">
                <a:solidFill>
                  <a:srgbClr val="a6a6a6"/>
                </a:solidFill>
                <a:latin typeface="Arial"/>
                <a:ea typeface="Arial"/>
              </a:rPr>
              <a:t>7</a:t>
            </a:fld>
            <a:endParaRPr b="0" lang="fr-BE" sz="1000" spc="-1" strike="noStrike">
              <a:latin typeface="Times New Roman"/>
            </a:endParaRPr>
          </a:p>
        </p:txBody>
      </p:sp>
      <p:sp>
        <p:nvSpPr>
          <p:cNvPr id="479" name="Rectangle 12"/>
          <p:cNvSpPr/>
          <p:nvPr/>
        </p:nvSpPr>
        <p:spPr>
          <a:xfrm>
            <a:off x="3317760" y="4203720"/>
            <a:ext cx="5972400" cy="939600"/>
          </a:xfrm>
          <a:prstGeom prst="rect">
            <a:avLst/>
          </a:prstGeom>
          <a:solidFill>
            <a:srgbClr val="006d8b"/>
          </a:solidFill>
          <a:ln>
            <a:noFill/>
          </a:ln>
        </p:spPr>
        <p:style>
          <a:lnRef idx="2">
            <a:schemeClr val="accent1">
              <a:shade val="50000"/>
            </a:schemeClr>
          </a:lnRef>
          <a:fillRef idx="1">
            <a:schemeClr val="accent1"/>
          </a:fillRef>
          <a:effectRef idx="0">
            <a:schemeClr val="accent1"/>
          </a:effectRef>
          <a:fontRef idx="minor"/>
        </p:style>
      </p:sp>
      <p:pic>
        <p:nvPicPr>
          <p:cNvPr id="480" name="Image 2" descr="Une image contenant texte&#10;&#10;Description générée automatiquement"/>
          <p:cNvPicPr/>
          <p:nvPr/>
        </p:nvPicPr>
        <p:blipFill>
          <a:blip r:embed="rId3"/>
          <a:stretch/>
        </p:blipFill>
        <p:spPr>
          <a:xfrm>
            <a:off x="5580000" y="1463760"/>
            <a:ext cx="2695680" cy="2769120"/>
          </a:xfrm>
          <a:prstGeom prst="rect">
            <a:avLst/>
          </a:prstGeom>
          <a:ln w="0">
            <a:noFill/>
          </a:ln>
        </p:spPr>
      </p:pic>
      <p:sp>
        <p:nvSpPr>
          <p:cNvPr id="481" name="Espace réservé du texte 3"/>
          <p:cNvSpPr/>
          <p:nvPr/>
        </p:nvSpPr>
        <p:spPr>
          <a:xfrm>
            <a:off x="724320" y="2380680"/>
            <a:ext cx="5256360" cy="381960"/>
          </a:xfrm>
          <a:prstGeom prst="rect">
            <a:avLst/>
          </a:prstGeom>
          <a:noFill/>
          <a:ln w="0">
            <a:noFill/>
          </a:ln>
        </p:spPr>
        <p:style>
          <a:lnRef idx="0"/>
          <a:fillRef idx="0"/>
          <a:effectRef idx="0"/>
          <a:fontRef idx="minor"/>
        </p:style>
        <p:txBody>
          <a:bodyPr lIns="90000" rIns="90000" tIns="45000" bIns="45000" anchor="t">
            <a:noAutofit/>
          </a:bodyPr>
          <a:p>
            <a:pPr>
              <a:lnSpc>
                <a:spcPct val="90000"/>
              </a:lnSpc>
              <a:spcBef>
                <a:spcPts val="1001"/>
              </a:spcBef>
              <a:buNone/>
              <a:tabLst>
                <a:tab algn="l" pos="0"/>
              </a:tabLst>
            </a:pPr>
            <a:r>
              <a:rPr b="1" lang="fr-BE" sz="2400" spc="-1" strike="noStrike" cap="all">
                <a:solidFill>
                  <a:srgbClr val="ffffff"/>
                </a:solidFill>
                <a:latin typeface="Arial"/>
              </a:rPr>
              <a:t>3.Le questionnement ?</a:t>
            </a:r>
            <a:endParaRPr b="0" lang="fr-BE" sz="2400" spc="-1" strike="noStrike" baseline="-8000">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2" name="PlaceHolder 1"/>
          <p:cNvSpPr>
            <a:spLocks noGrp="1"/>
          </p:cNvSpPr>
          <p:nvPr>
            <p:ph type="title"/>
          </p:nvPr>
        </p:nvSpPr>
        <p:spPr>
          <a:xfrm>
            <a:off x="395640" y="127800"/>
            <a:ext cx="8424720" cy="583200"/>
          </a:xfrm>
          <a:prstGeom prst="rect">
            <a:avLst/>
          </a:prstGeom>
          <a:noFill/>
          <a:ln w="12600">
            <a:noFill/>
          </a:ln>
        </p:spPr>
        <p:txBody>
          <a:bodyPr lIns="45720" rIns="45720" anchor="ctr">
            <a:noAutofit/>
          </a:bodyPr>
          <a:p>
            <a:pPr>
              <a:lnSpc>
                <a:spcPct val="100000"/>
              </a:lnSpc>
              <a:buNone/>
              <a:tabLst>
                <a:tab algn="l" pos="0"/>
              </a:tabLst>
            </a:pPr>
            <a:r>
              <a:rPr b="0" lang="fr-BE" sz="2400" spc="-1" strike="noStrike">
                <a:solidFill>
                  <a:srgbClr val="00708c"/>
                </a:solidFill>
                <a:latin typeface="Mercury Medium"/>
                <a:ea typeface="Mercury Medium"/>
              </a:rPr>
              <a:t>Le questionnement </a:t>
            </a:r>
            <a:endParaRPr b="0" lang="fr-BE" sz="2400" spc="-1" strike="noStrike">
              <a:solidFill>
                <a:srgbClr val="000000"/>
              </a:solidFill>
              <a:latin typeface="Calibri"/>
            </a:endParaRPr>
          </a:p>
        </p:txBody>
      </p:sp>
      <p:sp>
        <p:nvSpPr>
          <p:cNvPr id="483" name="ZoneTexte 23"/>
          <p:cNvSpPr/>
          <p:nvPr/>
        </p:nvSpPr>
        <p:spPr>
          <a:xfrm>
            <a:off x="402480" y="526680"/>
            <a:ext cx="8338680" cy="36396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r>
              <a:rPr b="0" lang="fr-BE" sz="1800" spc="-1" strike="noStrike">
                <a:solidFill>
                  <a:srgbClr val="949499"/>
                </a:solidFill>
                <a:latin typeface="Calibri"/>
                <a:ea typeface="Calibri"/>
              </a:rPr>
              <a:t>Que me permet ma fonction et son évolution…</a:t>
            </a:r>
            <a:endParaRPr b="0" lang="fr-BE" sz="1800" spc="-1" strike="noStrike">
              <a:latin typeface="Arial"/>
            </a:endParaRPr>
          </a:p>
        </p:txBody>
      </p:sp>
      <p:sp>
        <p:nvSpPr>
          <p:cNvPr id="484" name="Flèche : droite 13"/>
          <p:cNvSpPr/>
          <p:nvPr/>
        </p:nvSpPr>
        <p:spPr>
          <a:xfrm>
            <a:off x="7553880" y="1294920"/>
            <a:ext cx="1484280" cy="1184760"/>
          </a:xfrm>
          <a:prstGeom prst="rightArrow">
            <a:avLst>
              <a:gd name="adj1" fmla="val 50000"/>
              <a:gd name="adj2" fmla="val 50000"/>
            </a:avLst>
          </a:prstGeom>
          <a:solidFill>
            <a:srgbClr val="ffc000"/>
          </a:solidFill>
          <a:ln>
            <a:solidFill>
              <a:srgbClr val="b7b7b7"/>
            </a:solidFill>
            <a:prstDash val="lgDashDotDot"/>
            <a:round/>
          </a:ln>
        </p:spPr>
        <p:style>
          <a:lnRef idx="2">
            <a:schemeClr val="accent1">
              <a:shade val="50000"/>
            </a:schemeClr>
          </a:lnRef>
          <a:fillRef idx="1">
            <a:schemeClr val="accent1"/>
          </a:fillRef>
          <a:effectRef idx="0">
            <a:schemeClr val="accent1"/>
          </a:effectRef>
          <a:fontRef idx="minor"/>
        </p:style>
      </p:sp>
      <p:sp>
        <p:nvSpPr>
          <p:cNvPr id="485" name="Rectangle : coins arrondis 21"/>
          <p:cNvSpPr/>
          <p:nvPr/>
        </p:nvSpPr>
        <p:spPr>
          <a:xfrm>
            <a:off x="309960" y="1009440"/>
            <a:ext cx="5898240" cy="3467160"/>
          </a:xfrm>
          <a:prstGeom prst="roundRect">
            <a:avLst>
              <a:gd name="adj" fmla="val 16667"/>
            </a:avLst>
          </a:prstGeom>
          <a:solidFill>
            <a:schemeClr val="bg1">
              <a:alpha val="83000"/>
            </a:schemeClr>
          </a:solidFill>
          <a:ln>
            <a:solidFill>
              <a:srgbClr val="ffc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90000"/>
              </a:lnSpc>
              <a:spcBef>
                <a:spcPts val="1001"/>
              </a:spcBef>
              <a:buNone/>
              <a:tabLst>
                <a:tab algn="l" pos="0"/>
              </a:tabLst>
            </a:pPr>
            <a:r>
              <a:rPr b="0" lang="fr-FR" sz="1600" spc="-1" strike="noStrike">
                <a:solidFill>
                  <a:srgbClr val="006d8b"/>
                </a:solidFill>
                <a:latin typeface="Calibri"/>
                <a:ea typeface="Arial"/>
              </a:rPr>
              <a:t>Avant de pouvoir aider quelqu’un, connaître </a:t>
            </a:r>
            <a:r>
              <a:rPr b="1" lang="fr-FR" sz="1600" spc="-1" strike="noStrike" u="sng">
                <a:solidFill>
                  <a:srgbClr val="006d8b"/>
                </a:solidFill>
                <a:uFillTx/>
                <a:latin typeface="Calibri"/>
                <a:ea typeface="Arial"/>
              </a:rPr>
              <a:t>ses limites</a:t>
            </a:r>
            <a:r>
              <a:rPr b="1" lang="fr-FR" sz="1600" spc="-1" strike="noStrike">
                <a:solidFill>
                  <a:srgbClr val="006d8b"/>
                </a:solidFill>
                <a:latin typeface="Calibri"/>
                <a:ea typeface="Arial"/>
              </a:rPr>
              <a:t>. </a:t>
            </a:r>
            <a:endParaRPr b="0" lang="fr-BE" sz="1600" spc="-1" strike="noStrike">
              <a:latin typeface="Arial"/>
            </a:endParaRPr>
          </a:p>
          <a:p>
            <a:pPr algn="just">
              <a:lnSpc>
                <a:spcPct val="90000"/>
              </a:lnSpc>
              <a:spcBef>
                <a:spcPts val="1001"/>
              </a:spcBef>
              <a:buNone/>
              <a:tabLst>
                <a:tab algn="l" pos="0"/>
              </a:tabLst>
            </a:pPr>
            <a:r>
              <a:rPr b="0" lang="fr-FR" sz="1400" spc="-1" strike="noStrike">
                <a:solidFill>
                  <a:srgbClr val="006d8b"/>
                </a:solidFill>
                <a:latin typeface="Calibri"/>
                <a:ea typeface="Arial"/>
              </a:rPr>
              <a:t>Cas pratiques : </a:t>
            </a:r>
            <a:endParaRPr b="0" lang="fr-BE" sz="1400" spc="-1" strike="noStrike">
              <a:latin typeface="Arial"/>
            </a:endParaRPr>
          </a:p>
          <a:p>
            <a:pPr marL="228600" indent="-228600" algn="just">
              <a:lnSpc>
                <a:spcPct val="90000"/>
              </a:lnSpc>
              <a:spcBef>
                <a:spcPts val="1001"/>
              </a:spcBef>
              <a:buClr>
                <a:srgbClr val="ffc000"/>
              </a:buClr>
              <a:buFont typeface="StarSymbol"/>
              <a:buChar char="-"/>
              <a:tabLst>
                <a:tab algn="l" pos="0"/>
              </a:tabLst>
            </a:pPr>
            <a:r>
              <a:rPr b="1" lang="fr-FR" sz="1400" spc="-1" strike="noStrike">
                <a:solidFill>
                  <a:srgbClr val="ffc000"/>
                </a:solidFill>
                <a:latin typeface="Calibri"/>
                <a:ea typeface="Arial"/>
              </a:rPr>
              <a:t>je n’ai pas d’adresse mail, vous pouvez m’aider ?</a:t>
            </a:r>
            <a:endParaRPr b="0" lang="fr-BE" sz="1400" spc="-1" strike="noStrike">
              <a:latin typeface="Arial"/>
            </a:endParaRPr>
          </a:p>
          <a:p>
            <a:pPr marL="228600" indent="-228600" algn="just">
              <a:lnSpc>
                <a:spcPct val="90000"/>
              </a:lnSpc>
              <a:spcBef>
                <a:spcPts val="1001"/>
              </a:spcBef>
              <a:buClr>
                <a:srgbClr val="006d8b"/>
              </a:buClr>
              <a:buFont typeface="StarSymbol"/>
              <a:buChar char="-"/>
              <a:tabLst>
                <a:tab algn="l" pos="0"/>
              </a:tabLst>
            </a:pPr>
            <a:r>
              <a:rPr b="0" lang="fr-FR" sz="1400" spc="-1" strike="noStrike">
                <a:solidFill>
                  <a:srgbClr val="006d8b"/>
                </a:solidFill>
                <a:latin typeface="Calibri"/>
                <a:ea typeface="Arial"/>
              </a:rPr>
              <a:t>Mon téléphone ne fonctionne plus, vous pouvez m’aider ?</a:t>
            </a:r>
            <a:endParaRPr b="0" lang="fr-BE" sz="1400" spc="-1" strike="noStrike">
              <a:latin typeface="Arial"/>
            </a:endParaRPr>
          </a:p>
          <a:p>
            <a:pPr marL="228600" indent="-228600" algn="just">
              <a:lnSpc>
                <a:spcPct val="90000"/>
              </a:lnSpc>
              <a:spcBef>
                <a:spcPts val="1001"/>
              </a:spcBef>
              <a:buClr>
                <a:srgbClr val="006d8b"/>
              </a:buClr>
              <a:buFont typeface="StarSymbol"/>
              <a:buChar char="-"/>
              <a:tabLst>
                <a:tab algn="l" pos="0"/>
              </a:tabLst>
            </a:pPr>
            <a:r>
              <a:rPr b="0" lang="fr-FR" sz="1400" spc="-1" strike="noStrike">
                <a:solidFill>
                  <a:srgbClr val="006d8b"/>
                </a:solidFill>
                <a:latin typeface="Calibri"/>
                <a:ea typeface="Arial"/>
              </a:rPr>
              <a:t>Je ne sais pas où trouver ma composition de ménage, vous pouvez m’aider ?</a:t>
            </a:r>
            <a:endParaRPr b="0" lang="fr-BE" sz="1400" spc="-1" strike="noStrike">
              <a:latin typeface="Arial"/>
            </a:endParaRPr>
          </a:p>
          <a:p>
            <a:pPr marL="228600" indent="-228600" algn="just">
              <a:lnSpc>
                <a:spcPct val="90000"/>
              </a:lnSpc>
              <a:spcBef>
                <a:spcPts val="1001"/>
              </a:spcBef>
              <a:buClr>
                <a:srgbClr val="006d8b"/>
              </a:buClr>
              <a:buFont typeface="StarSymbol"/>
              <a:buChar char="-"/>
              <a:tabLst>
                <a:tab algn="l" pos="0"/>
              </a:tabLst>
            </a:pPr>
            <a:r>
              <a:rPr b="0" lang="fr-FR" sz="1400" spc="-1" strike="noStrike">
                <a:solidFill>
                  <a:srgbClr val="006d8b"/>
                </a:solidFill>
                <a:latin typeface="Calibri"/>
                <a:ea typeface="Arial"/>
              </a:rPr>
              <a:t>Je ne suis pas sûr de comprendre comment m’inscrire à Actiris…</a:t>
            </a:r>
            <a:endParaRPr b="0" lang="fr-BE" sz="1400" spc="-1" strike="noStrike">
              <a:latin typeface="Arial"/>
            </a:endParaRPr>
          </a:p>
          <a:p>
            <a:pPr marL="285840" indent="-285840" algn="just">
              <a:lnSpc>
                <a:spcPct val="90000"/>
              </a:lnSpc>
              <a:spcBef>
                <a:spcPts val="1001"/>
              </a:spcBef>
              <a:buClr>
                <a:srgbClr val="006d8b"/>
              </a:buClr>
              <a:buFont typeface="Wingdings" charset="2"/>
              <a:buChar char=""/>
              <a:tabLst>
                <a:tab algn="l" pos="0"/>
              </a:tabLst>
            </a:pPr>
            <a:r>
              <a:rPr b="1" lang="fr-BE" sz="1400" spc="-1" strike="noStrike" u="sng">
                <a:solidFill>
                  <a:srgbClr val="006d8b"/>
                </a:solidFill>
                <a:uFillTx/>
                <a:latin typeface="Calibri"/>
                <a:ea typeface="Arial"/>
              </a:rPr>
              <a:t>Quelles sont mes limites ? </a:t>
            </a:r>
            <a:r>
              <a:rPr b="0" lang="fr-BE" sz="1400" spc="-1" strike="noStrike">
                <a:solidFill>
                  <a:srgbClr val="006d8b"/>
                </a:solidFill>
                <a:latin typeface="Calibri"/>
                <a:ea typeface="Arial"/>
              </a:rPr>
              <a:t>Organisation, fonction, compétences personnelles…</a:t>
            </a:r>
            <a:endParaRPr b="0" lang="fr-BE" sz="1400" spc="-1" strike="noStrike">
              <a:latin typeface="Arial"/>
            </a:endParaRPr>
          </a:p>
          <a:p>
            <a:pPr marL="285840" indent="-285840" algn="just">
              <a:lnSpc>
                <a:spcPct val="90000"/>
              </a:lnSpc>
              <a:spcBef>
                <a:spcPts val="1001"/>
              </a:spcBef>
              <a:buClr>
                <a:srgbClr val="006d8b"/>
              </a:buClr>
              <a:buFont typeface="Wingdings" charset="2"/>
              <a:buChar char=""/>
              <a:tabLst>
                <a:tab algn="l" pos="0"/>
              </a:tabLst>
            </a:pPr>
            <a:r>
              <a:rPr b="0" lang="fr-BE" sz="1400" spc="-1" strike="noStrike">
                <a:solidFill>
                  <a:srgbClr val="006d8b"/>
                </a:solidFill>
                <a:latin typeface="Calibri"/>
                <a:ea typeface="Arial"/>
              </a:rPr>
              <a:t>Ma fonction évolue-t-elle vers plus d’accompagnement ?</a:t>
            </a:r>
            <a:endParaRPr b="0" lang="fr-BE" sz="1400" spc="-1" strike="noStrike">
              <a:latin typeface="Arial"/>
            </a:endParaRPr>
          </a:p>
        </p:txBody>
      </p:sp>
      <p:pic>
        <p:nvPicPr>
          <p:cNvPr id="486" name="Image 14" descr="Une image contenant texte, graphiques vectoriels&#10;&#10;Description générée automatiquement"/>
          <p:cNvPicPr/>
          <p:nvPr/>
        </p:nvPicPr>
        <p:blipFill>
          <a:blip r:embed="rId1"/>
          <a:stretch/>
        </p:blipFill>
        <p:spPr>
          <a:xfrm rot="2714400">
            <a:off x="233280" y="2071800"/>
            <a:ext cx="324360" cy="495000"/>
          </a:xfrm>
          <a:prstGeom prst="rect">
            <a:avLst/>
          </a:prstGeom>
          <a:ln w="0">
            <a:noFill/>
          </a:ln>
        </p:spPr>
      </p:pic>
      <p:pic>
        <p:nvPicPr>
          <p:cNvPr id="487" name="Image 27" descr="Une image contenant texte&#10;&#10;Description générée automatiquement"/>
          <p:cNvPicPr/>
          <p:nvPr/>
        </p:nvPicPr>
        <p:blipFill>
          <a:blip r:embed="rId2"/>
          <a:stretch/>
        </p:blipFill>
        <p:spPr>
          <a:xfrm>
            <a:off x="6208200" y="1587600"/>
            <a:ext cx="2145960" cy="2310120"/>
          </a:xfrm>
          <a:prstGeom prst="rect">
            <a:avLst/>
          </a:prstGeom>
          <a:ln w="0">
            <a:noFill/>
          </a:ln>
        </p:spPr>
      </p:pic>
    </p:spTree>
  </p:cSld>
  <mc:AlternateContent>
    <mc:Choice Requires="p14">
      <p:transition spd="slow" p14:dur="2000"/>
    </mc:Choice>
    <mc:Fallback>
      <p:transition spd="slow"/>
    </mc:Fallback>
  </mc:AlternateContent>
  <p:timing>
    <p:tnLst>
      <p:par>
        <p:cTn id="182" dur="indefinite" restart="never" nodeType="tmRoot">
          <p:childTnLst>
            <p:seq>
              <p:cTn id="183" dur="indefinite" nodeType="mainSeq">
                <p:childTnLst>
                  <p:par>
                    <p:cTn id="184" fill="hold">
                      <p:stCondLst>
                        <p:cond delay="indefinite"/>
                      </p:stCondLst>
                      <p:childTnLst>
                        <p:par>
                          <p:cTn id="185" fill="hold">
                            <p:stCondLst>
                              <p:cond delay="0"/>
                            </p:stCondLst>
                            <p:childTnLst>
                              <p:par>
                                <p:cTn id="186" nodeType="clickEffect" fill="hold" presetClass="entr" presetID="1">
                                  <p:stCondLst>
                                    <p:cond delay="0"/>
                                  </p:stCondLst>
                                  <p:childTnLst>
                                    <p:set>
                                      <p:cBhvr>
                                        <p:cTn id="187" dur="1" fill="hold">
                                          <p:stCondLst>
                                            <p:cond delay="0"/>
                                          </p:stCondLst>
                                        </p:cTn>
                                        <p:tgtEl>
                                          <p:spTgt spid="48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88" name="PlaceHolder 1"/>
          <p:cNvSpPr>
            <a:spLocks noGrp="1"/>
          </p:cNvSpPr>
          <p:nvPr>
            <p:ph type="title"/>
          </p:nvPr>
        </p:nvSpPr>
        <p:spPr>
          <a:xfrm>
            <a:off x="402480" y="122400"/>
            <a:ext cx="8424720" cy="583200"/>
          </a:xfrm>
          <a:prstGeom prst="rect">
            <a:avLst/>
          </a:prstGeom>
          <a:noFill/>
          <a:ln w="12600">
            <a:noFill/>
          </a:ln>
        </p:spPr>
        <p:txBody>
          <a:bodyPr lIns="45720" rIns="45720" anchor="ctr">
            <a:noAutofit/>
          </a:bodyPr>
          <a:p>
            <a:pPr>
              <a:lnSpc>
                <a:spcPct val="100000"/>
              </a:lnSpc>
              <a:buNone/>
              <a:tabLst>
                <a:tab algn="l" pos="0"/>
              </a:tabLst>
            </a:pPr>
            <a:r>
              <a:rPr b="0" lang="fr-BE" sz="2400" spc="-1" strike="noStrike">
                <a:solidFill>
                  <a:srgbClr val="00708c"/>
                </a:solidFill>
                <a:latin typeface="Mercury Medium"/>
                <a:ea typeface="Mercury Medium"/>
              </a:rPr>
              <a:t>Le questionnement </a:t>
            </a:r>
            <a:endParaRPr b="0" lang="fr-BE" sz="2400" spc="-1" strike="noStrike">
              <a:solidFill>
                <a:srgbClr val="000000"/>
              </a:solidFill>
              <a:latin typeface="Calibri"/>
            </a:endParaRPr>
          </a:p>
        </p:txBody>
      </p:sp>
      <p:sp>
        <p:nvSpPr>
          <p:cNvPr id="489" name="ZoneTexte 23"/>
          <p:cNvSpPr/>
          <p:nvPr/>
        </p:nvSpPr>
        <p:spPr>
          <a:xfrm>
            <a:off x="402480" y="526680"/>
            <a:ext cx="8338680" cy="36396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r>
              <a:rPr b="0" lang="fr-BE" sz="1800" spc="-1" strike="noStrike">
                <a:solidFill>
                  <a:srgbClr val="949499"/>
                </a:solidFill>
                <a:latin typeface="Calibri"/>
                <a:ea typeface="Calibri"/>
              </a:rPr>
              <a:t>Que me permet ma fonction et son évolution…</a:t>
            </a:r>
            <a:endParaRPr b="0" lang="fr-BE" sz="1800" spc="-1" strike="noStrike">
              <a:latin typeface="Arial"/>
            </a:endParaRPr>
          </a:p>
        </p:txBody>
      </p:sp>
      <p:sp>
        <p:nvSpPr>
          <p:cNvPr id="490" name="Rectangle : coins arrondis 24"/>
          <p:cNvSpPr/>
          <p:nvPr/>
        </p:nvSpPr>
        <p:spPr>
          <a:xfrm>
            <a:off x="871560" y="2034360"/>
            <a:ext cx="8050680" cy="2490840"/>
          </a:xfrm>
          <a:prstGeom prst="roundRect">
            <a:avLst>
              <a:gd name="adj" fmla="val 16667"/>
            </a:avLst>
          </a:prstGeom>
          <a:solidFill>
            <a:schemeClr val="bg1">
              <a:alpha val="83000"/>
            </a:schemeClr>
          </a:solidFill>
          <a:ln>
            <a:solidFill>
              <a:srgbClr val="ffc000"/>
            </a:solidFill>
            <a:prstDash val="lgDashDot"/>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0000"/>
              </a:lnSpc>
              <a:spcBef>
                <a:spcPts val="1001"/>
              </a:spcBef>
              <a:buNone/>
              <a:tabLst>
                <a:tab algn="l" pos="0"/>
              </a:tabLst>
            </a:pPr>
            <a:r>
              <a:rPr b="1" lang="fr-FR" sz="1600" spc="-1" strike="noStrike" u="sng">
                <a:solidFill>
                  <a:srgbClr val="006d8b"/>
                </a:solidFill>
                <a:uFillTx/>
                <a:latin typeface="Calibri"/>
                <a:ea typeface="Arial"/>
              </a:rPr>
              <a:t>Les questions à se poser…</a:t>
            </a:r>
            <a:endParaRPr b="0" lang="fr-BE" sz="1600" spc="-1" strike="noStrike">
              <a:latin typeface="Arial"/>
            </a:endParaRPr>
          </a:p>
          <a:p>
            <a:pPr algn="ctr">
              <a:lnSpc>
                <a:spcPct val="100000"/>
              </a:lnSpc>
              <a:buNone/>
              <a:tabLst>
                <a:tab algn="l" pos="0"/>
              </a:tabLst>
            </a:pPr>
            <a:endParaRPr b="0" lang="fr-BE" sz="1400" spc="-1" strike="noStrike">
              <a:latin typeface="Arial"/>
            </a:endParaRPr>
          </a:p>
          <a:p>
            <a:pPr algn="just">
              <a:lnSpc>
                <a:spcPct val="100000"/>
              </a:lnSpc>
              <a:buNone/>
              <a:tabLst>
                <a:tab algn="l" pos="0"/>
              </a:tabLst>
            </a:pPr>
            <a:r>
              <a:rPr b="0" lang="fr-FR" sz="1400" spc="-1" strike="noStrike">
                <a:solidFill>
                  <a:srgbClr val="006d8b"/>
                </a:solidFill>
                <a:latin typeface="Calibri"/>
                <a:ea typeface="Arial"/>
              </a:rPr>
              <a:t>Je vais connaître le mot de passe de la personne, est-ce que je suis à l’aise avec ça ? Ma hiérarchie, mon organisation ?</a:t>
            </a:r>
            <a:endParaRPr b="0" lang="fr-BE" sz="1400" spc="-1" strike="noStrike">
              <a:latin typeface="Arial"/>
            </a:endParaRPr>
          </a:p>
          <a:p>
            <a:pPr algn="just">
              <a:lnSpc>
                <a:spcPct val="100000"/>
              </a:lnSpc>
              <a:buNone/>
              <a:tabLst>
                <a:tab algn="l" pos="0"/>
              </a:tabLst>
            </a:pPr>
            <a:endParaRPr b="0" lang="fr-BE" sz="800" spc="-1" strike="noStrike">
              <a:latin typeface="Arial"/>
            </a:endParaRPr>
          </a:p>
          <a:p>
            <a:pPr algn="just">
              <a:lnSpc>
                <a:spcPct val="100000"/>
              </a:lnSpc>
              <a:buNone/>
              <a:tabLst>
                <a:tab algn="l" pos="0"/>
              </a:tabLst>
            </a:pPr>
            <a:r>
              <a:rPr b="0" lang="fr-FR" sz="1400" spc="-1" strike="noStrike">
                <a:solidFill>
                  <a:srgbClr val="006d8b"/>
                </a:solidFill>
                <a:latin typeface="Calibri"/>
                <a:ea typeface="Arial"/>
              </a:rPr>
              <a:t>Si oui, est-ce que j’ai le temps d’expliquer à la personne ce que je fais ? Est-ce que je sais m’assurer qu’elle a compris ?</a:t>
            </a:r>
            <a:endParaRPr b="0" lang="fr-BE" sz="1400" spc="-1" strike="noStrike">
              <a:latin typeface="Arial"/>
            </a:endParaRPr>
          </a:p>
          <a:p>
            <a:pPr algn="just">
              <a:lnSpc>
                <a:spcPct val="100000"/>
              </a:lnSpc>
              <a:buNone/>
              <a:tabLst>
                <a:tab algn="l" pos="0"/>
              </a:tabLst>
            </a:pPr>
            <a:endParaRPr b="0" lang="fr-BE" sz="800" spc="-1" strike="noStrike">
              <a:latin typeface="Arial"/>
            </a:endParaRPr>
          </a:p>
          <a:p>
            <a:pPr algn="just">
              <a:lnSpc>
                <a:spcPct val="100000"/>
              </a:lnSpc>
              <a:buNone/>
              <a:tabLst>
                <a:tab algn="l" pos="0"/>
              </a:tabLst>
            </a:pPr>
            <a:r>
              <a:rPr b="0" lang="fr-FR" sz="1400" spc="-1" strike="noStrike">
                <a:solidFill>
                  <a:srgbClr val="006d8b"/>
                </a:solidFill>
                <a:latin typeface="Calibri"/>
                <a:ea typeface="Arial"/>
              </a:rPr>
              <a:t>La personne va-t-elle devenir dépendante de mon aide =&gt; est-ce OK pour moi, pour mon organisation ?</a:t>
            </a:r>
            <a:endParaRPr b="0" lang="fr-BE" sz="1400" spc="-1" strike="noStrike">
              <a:latin typeface="Arial"/>
            </a:endParaRPr>
          </a:p>
          <a:p>
            <a:pPr algn="just">
              <a:lnSpc>
                <a:spcPct val="100000"/>
              </a:lnSpc>
              <a:buNone/>
              <a:tabLst>
                <a:tab algn="l" pos="0"/>
              </a:tabLst>
            </a:pPr>
            <a:endParaRPr b="0" lang="fr-BE" sz="800" spc="-1" strike="noStrike">
              <a:latin typeface="Arial"/>
            </a:endParaRPr>
          </a:p>
          <a:p>
            <a:pPr algn="just">
              <a:lnSpc>
                <a:spcPct val="100000"/>
              </a:lnSpc>
              <a:buNone/>
              <a:tabLst>
                <a:tab algn="l" pos="0"/>
              </a:tabLst>
            </a:pPr>
            <a:r>
              <a:rPr b="0" lang="fr-FR" sz="1400" spc="-1" strike="noStrike">
                <a:solidFill>
                  <a:srgbClr val="006d8b"/>
                </a:solidFill>
                <a:latin typeface="Calibri"/>
                <a:ea typeface="Arial"/>
              </a:rPr>
              <a:t>Autres ?</a:t>
            </a:r>
            <a:endParaRPr b="0" lang="fr-BE" sz="1400" spc="-1" strike="noStrike">
              <a:latin typeface="Arial"/>
            </a:endParaRPr>
          </a:p>
        </p:txBody>
      </p:sp>
      <p:sp>
        <p:nvSpPr>
          <p:cNvPr id="491" name="Flèche : droite 13"/>
          <p:cNvSpPr/>
          <p:nvPr/>
        </p:nvSpPr>
        <p:spPr>
          <a:xfrm rot="5400000">
            <a:off x="2930400" y="1886400"/>
            <a:ext cx="511560" cy="295560"/>
          </a:xfrm>
          <a:prstGeom prst="rightArrow">
            <a:avLst>
              <a:gd name="adj1" fmla="val 50000"/>
              <a:gd name="adj2"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p:style>
      </p:sp>
      <p:sp>
        <p:nvSpPr>
          <p:cNvPr id="492" name="Rectangle : coins arrondis 21"/>
          <p:cNvSpPr/>
          <p:nvPr/>
        </p:nvSpPr>
        <p:spPr>
          <a:xfrm>
            <a:off x="309960" y="1018080"/>
            <a:ext cx="5456160" cy="621000"/>
          </a:xfrm>
          <a:prstGeom prst="roundRect">
            <a:avLst>
              <a:gd name="adj" fmla="val 16667"/>
            </a:avLst>
          </a:prstGeom>
          <a:solidFill>
            <a:schemeClr val="bg1">
              <a:alpha val="83000"/>
            </a:schemeClr>
          </a:solidFill>
          <a:ln>
            <a:solidFill>
              <a:srgbClr val="ffc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90000"/>
              </a:lnSpc>
              <a:spcBef>
                <a:spcPts val="1001"/>
              </a:spcBef>
              <a:buNone/>
              <a:tabLst>
                <a:tab algn="l" pos="0"/>
              </a:tabLst>
            </a:pPr>
            <a:r>
              <a:rPr b="0" lang="fr-FR" sz="1600" spc="-1" strike="noStrike">
                <a:solidFill>
                  <a:srgbClr val="006d8b"/>
                </a:solidFill>
                <a:latin typeface="Calibri"/>
                <a:ea typeface="Arial"/>
              </a:rPr>
              <a:t>Focus sur : </a:t>
            </a:r>
            <a:endParaRPr b="0" lang="fr-BE" sz="1600" spc="-1" strike="noStrike">
              <a:latin typeface="Arial"/>
            </a:endParaRPr>
          </a:p>
          <a:p>
            <a:pPr marL="228600" indent="-228600" algn="just">
              <a:lnSpc>
                <a:spcPct val="90000"/>
              </a:lnSpc>
              <a:spcBef>
                <a:spcPts val="1001"/>
              </a:spcBef>
              <a:buClr>
                <a:srgbClr val="ffc000"/>
              </a:buClr>
              <a:buFont typeface="StarSymbol"/>
              <a:buChar char="-"/>
              <a:tabLst>
                <a:tab algn="l" pos="0"/>
              </a:tabLst>
            </a:pPr>
            <a:r>
              <a:rPr b="1" lang="fr-FR" sz="1400" spc="-1" strike="noStrike">
                <a:solidFill>
                  <a:srgbClr val="ffc000"/>
                </a:solidFill>
                <a:latin typeface="Calibri"/>
                <a:ea typeface="Arial"/>
              </a:rPr>
              <a:t>je n’ai pas d’adresse mail, vous pouvez m’aider ?</a:t>
            </a:r>
            <a:endParaRPr b="0" lang="fr-BE" sz="1400" spc="-1" strike="noStrike">
              <a:latin typeface="Arial"/>
            </a:endParaRPr>
          </a:p>
        </p:txBody>
      </p:sp>
      <p:pic>
        <p:nvPicPr>
          <p:cNvPr id="493" name="Image 14" descr="Une image contenant texte, graphiques vectoriels&#10;&#10;Description générée automatiquement"/>
          <p:cNvPicPr/>
          <p:nvPr/>
        </p:nvPicPr>
        <p:blipFill>
          <a:blip r:embed="rId1"/>
          <a:stretch/>
        </p:blipFill>
        <p:spPr>
          <a:xfrm rot="2714400">
            <a:off x="37440" y="1244520"/>
            <a:ext cx="324360" cy="495000"/>
          </a:xfrm>
          <a:prstGeom prst="rect">
            <a:avLst/>
          </a:prstGeom>
          <a:ln w="0">
            <a:noFill/>
          </a:ln>
        </p:spPr>
      </p:pic>
      <p:sp>
        <p:nvSpPr>
          <p:cNvPr id="494" name="Ellipse 1"/>
          <p:cNvSpPr/>
          <p:nvPr/>
        </p:nvSpPr>
        <p:spPr>
          <a:xfrm>
            <a:off x="7928280" y="127440"/>
            <a:ext cx="875520" cy="729000"/>
          </a:xfrm>
          <a:prstGeom prst="ellipse">
            <a:avLst/>
          </a:prstGeom>
          <a:solidFill>
            <a:srgbClr val="ffc000"/>
          </a:solidFill>
          <a:ln w="25400">
            <a:solidFill>
              <a:srgbClr val="ffffff"/>
            </a:solidFill>
            <a:round/>
          </a:ln>
          <a:effectLst>
            <a:outerShdw blurRad="38160" dir="5400000" dist="23040" rotWithShape="0">
              <a:srgbClr val="000000">
                <a:alpha val="35000"/>
              </a:srgbClr>
            </a:outerShdw>
          </a:effectLst>
        </p:spPr>
        <p:style>
          <a:lnRef idx="0"/>
          <a:fillRef idx="0"/>
          <a:effectRef idx="0"/>
          <a:fontRef idx="minor"/>
        </p:style>
      </p:sp>
      <p:pic>
        <p:nvPicPr>
          <p:cNvPr id="495" name="Image 8" descr="Une image contenant texte&#10;&#10;Description générée automatiquement"/>
          <p:cNvPicPr/>
          <p:nvPr/>
        </p:nvPicPr>
        <p:blipFill>
          <a:blip r:embed="rId2"/>
          <a:stretch/>
        </p:blipFill>
        <p:spPr>
          <a:xfrm>
            <a:off x="7134480" y="241560"/>
            <a:ext cx="1493280" cy="1607400"/>
          </a:xfrm>
          <a:prstGeom prst="rect">
            <a:avLst/>
          </a:prstGeom>
          <a:ln w="0">
            <a:noFill/>
          </a:ln>
        </p:spPr>
      </p:pic>
    </p:spTree>
  </p:cSld>
  <mc:AlternateContent>
    <mc:Choice Requires="p14">
      <p:transition spd="slow" p14:dur="2000"/>
    </mc:Choice>
    <mc:Fallback>
      <p:transition spd="slow"/>
    </mc:Fallback>
  </mc:AlternateContent>
  <p:timing>
    <p:tnLst>
      <p:par>
        <p:cTn id="188" dur="indefinite" restart="never" nodeType="tmRoot">
          <p:childTnLst>
            <p:seq>
              <p:cTn id="189" dur="indefinite" nodeType="mainSeq">
                <p:childTnLst>
                  <p:par>
                    <p:cTn id="190" fill="hold">
                      <p:stCondLst>
                        <p:cond delay="indefinite"/>
                      </p:stCondLst>
                      <p:childTnLst>
                        <p:par>
                          <p:cTn id="191" fill="hold">
                            <p:stCondLst>
                              <p:cond delay="0"/>
                            </p:stCondLst>
                            <p:childTnLst>
                              <p:par>
                                <p:cTn id="192" nodeType="clickEffect" fill="hold" presetClass="entr" presetID="1">
                                  <p:stCondLst>
                                    <p:cond delay="0"/>
                                  </p:stCondLst>
                                  <p:childTnLst>
                                    <p:set>
                                      <p:cBhvr>
                                        <p:cTn id="193" dur="1" fill="hold">
                                          <p:stCondLst>
                                            <p:cond delay="0"/>
                                          </p:stCondLst>
                                        </p:cTn>
                                        <p:tgtEl>
                                          <p:spTgt spid="491"/>
                                        </p:tgtEl>
                                        <p:attrNameLst>
                                          <p:attrName>style.visibility</p:attrName>
                                        </p:attrNameLst>
                                      </p:cBhvr>
                                      <p:to>
                                        <p:strVal val="visible"/>
                                      </p:to>
                                    </p:set>
                                  </p:childTnLst>
                                </p:cTn>
                              </p:par>
                            </p:childTnLst>
                          </p:cTn>
                        </p:par>
                      </p:childTnLst>
                    </p:cTn>
                  </p:par>
                  <p:par>
                    <p:cTn id="194" fill="hold">
                      <p:stCondLst>
                        <p:cond delay="indefinite"/>
                      </p:stCondLst>
                      <p:childTnLst>
                        <p:par>
                          <p:cTn id="195" fill="hold">
                            <p:stCondLst>
                              <p:cond delay="0"/>
                            </p:stCondLst>
                            <p:childTnLst>
                              <p:par>
                                <p:cTn id="196" nodeType="clickEffect" fill="hold" presetClass="entr" presetID="1">
                                  <p:stCondLst>
                                    <p:cond delay="0"/>
                                  </p:stCondLst>
                                  <p:childTnLst>
                                    <p:set>
                                      <p:cBhvr>
                                        <p:cTn id="197" dur="1" fill="hold">
                                          <p:stCondLst>
                                            <p:cond delay="0"/>
                                          </p:stCondLst>
                                        </p:cTn>
                                        <p:tgtEl>
                                          <p:spTgt spid="490"/>
                                        </p:tgtEl>
                                        <p:attrNameLst>
                                          <p:attrName>style.visibility</p:attrName>
                                        </p:attrNameLst>
                                      </p:cBhvr>
                                      <p:to>
                                        <p:strVal val="visible"/>
                                      </p:to>
                                    </p:set>
                                  </p:childTnLst>
                                </p:cTn>
                              </p:par>
                            </p:childTnLst>
                          </p:cTn>
                        </p:par>
                      </p:childTnLst>
                    </p:cTn>
                  </p:par>
                  <p:par>
                    <p:cTn id="198" fill="hold">
                      <p:stCondLst>
                        <p:cond delay="indefinite"/>
                      </p:stCondLst>
                      <p:childTnLst>
                        <p:par>
                          <p:cTn id="199" fill="hold">
                            <p:stCondLst>
                              <p:cond delay="0"/>
                            </p:stCondLst>
                            <p:childTnLst>
                              <p:par>
                                <p:cTn id="200" nodeType="clickEffect" fill="hold" presetClass="entr" presetID="2" presetSubtype="4">
                                  <p:stCondLst>
                                    <p:cond delay="0"/>
                                  </p:stCondLst>
                                  <p:childTnLst>
                                    <p:set>
                                      <p:cBhvr>
                                        <p:cTn id="201" dur="1" fill="hold">
                                          <p:stCondLst>
                                            <p:cond delay="0"/>
                                          </p:stCondLst>
                                        </p:cTn>
                                        <p:tgtEl>
                                          <p:spTgt spid="490">
                                            <p:txEl>
                                              <p:pRg st="0" end="0"/>
                                            </p:txEl>
                                          </p:spTgt>
                                        </p:tgtEl>
                                        <p:attrNameLst>
                                          <p:attrName>style.visibility</p:attrName>
                                        </p:attrNameLst>
                                      </p:cBhvr>
                                      <p:to>
                                        <p:strVal val="visible"/>
                                      </p:to>
                                    </p:set>
                                    <p:anim calcmode="lin" valueType="num">
                                      <p:cBhvr additive="repl">
                                        <p:cTn id="202" dur="500" fill="hold"/>
                                        <p:tgtEl>
                                          <p:spTgt spid="490">
                                            <p:txEl>
                                              <p:pRg st="0" end="0"/>
                                            </p:txEl>
                                          </p:spTgt>
                                        </p:tgtEl>
                                        <p:attrNameLst>
                                          <p:attrName>ppt_x</p:attrName>
                                        </p:attrNameLst>
                                      </p:cBhvr>
                                      <p:tavLst>
                                        <p:tav tm="0">
                                          <p:val>
                                            <p:strVal val="#ppt_x"/>
                                          </p:val>
                                        </p:tav>
                                        <p:tav tm="100000">
                                          <p:val>
                                            <p:strVal val="#ppt_x"/>
                                          </p:val>
                                        </p:tav>
                                      </p:tavLst>
                                    </p:anim>
                                    <p:anim calcmode="lin" valueType="num">
                                      <p:cBhvr additive="repl">
                                        <p:cTn id="203" dur="500" fill="hold"/>
                                        <p:tgtEl>
                                          <p:spTgt spid="49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04" fill="hold">
                      <p:stCondLst>
                        <p:cond delay="indefinite"/>
                      </p:stCondLst>
                      <p:childTnLst>
                        <p:par>
                          <p:cTn id="205" fill="hold">
                            <p:stCondLst>
                              <p:cond delay="0"/>
                            </p:stCondLst>
                            <p:childTnLst>
                              <p:par>
                                <p:cTn id="206" nodeType="clickEffect" fill="hold" presetClass="entr" presetID="2" presetSubtype="4">
                                  <p:stCondLst>
                                    <p:cond delay="0"/>
                                  </p:stCondLst>
                                  <p:childTnLst>
                                    <p:set>
                                      <p:cBhvr>
                                        <p:cTn id="207" dur="1" fill="hold">
                                          <p:stCondLst>
                                            <p:cond delay="0"/>
                                          </p:stCondLst>
                                        </p:cTn>
                                        <p:tgtEl>
                                          <p:spTgt spid="490">
                                            <p:txEl>
                                              <p:pRg st="2" end="2"/>
                                            </p:txEl>
                                          </p:spTgt>
                                        </p:tgtEl>
                                        <p:attrNameLst>
                                          <p:attrName>style.visibility</p:attrName>
                                        </p:attrNameLst>
                                      </p:cBhvr>
                                      <p:to>
                                        <p:strVal val="visible"/>
                                      </p:to>
                                    </p:set>
                                    <p:anim calcmode="lin" valueType="num">
                                      <p:cBhvr additive="repl">
                                        <p:cTn id="208" dur="500" fill="hold"/>
                                        <p:tgtEl>
                                          <p:spTgt spid="490">
                                            <p:txEl>
                                              <p:pRg st="2" end="2"/>
                                            </p:txEl>
                                          </p:spTgt>
                                        </p:tgtEl>
                                        <p:attrNameLst>
                                          <p:attrName>ppt_x</p:attrName>
                                        </p:attrNameLst>
                                      </p:cBhvr>
                                      <p:tavLst>
                                        <p:tav tm="0">
                                          <p:val>
                                            <p:strVal val="#ppt_x"/>
                                          </p:val>
                                        </p:tav>
                                        <p:tav tm="100000">
                                          <p:val>
                                            <p:strVal val="#ppt_x"/>
                                          </p:val>
                                        </p:tav>
                                      </p:tavLst>
                                    </p:anim>
                                    <p:anim calcmode="lin" valueType="num">
                                      <p:cBhvr additive="repl">
                                        <p:cTn id="209" dur="500" fill="hold"/>
                                        <p:tgtEl>
                                          <p:spTgt spid="49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0" fill="hold">
                      <p:stCondLst>
                        <p:cond delay="indefinite"/>
                      </p:stCondLst>
                      <p:childTnLst>
                        <p:par>
                          <p:cTn id="211" fill="hold">
                            <p:stCondLst>
                              <p:cond delay="0"/>
                            </p:stCondLst>
                            <p:childTnLst>
                              <p:par>
                                <p:cTn id="212" nodeType="clickEffect" fill="hold" presetClass="entr" presetID="2" presetSubtype="4">
                                  <p:stCondLst>
                                    <p:cond delay="0"/>
                                  </p:stCondLst>
                                  <p:childTnLst>
                                    <p:set>
                                      <p:cBhvr>
                                        <p:cTn id="213" dur="1" fill="hold">
                                          <p:stCondLst>
                                            <p:cond delay="0"/>
                                          </p:stCondLst>
                                        </p:cTn>
                                        <p:tgtEl>
                                          <p:spTgt spid="490">
                                            <p:txEl>
                                              <p:pRg st="4" end="4"/>
                                            </p:txEl>
                                          </p:spTgt>
                                        </p:tgtEl>
                                        <p:attrNameLst>
                                          <p:attrName>style.visibility</p:attrName>
                                        </p:attrNameLst>
                                      </p:cBhvr>
                                      <p:to>
                                        <p:strVal val="visible"/>
                                      </p:to>
                                    </p:set>
                                    <p:anim calcmode="lin" valueType="num">
                                      <p:cBhvr additive="repl">
                                        <p:cTn id="214" dur="500" fill="hold"/>
                                        <p:tgtEl>
                                          <p:spTgt spid="490">
                                            <p:txEl>
                                              <p:pRg st="4" end="4"/>
                                            </p:txEl>
                                          </p:spTgt>
                                        </p:tgtEl>
                                        <p:attrNameLst>
                                          <p:attrName>ppt_x</p:attrName>
                                        </p:attrNameLst>
                                      </p:cBhvr>
                                      <p:tavLst>
                                        <p:tav tm="0">
                                          <p:val>
                                            <p:strVal val="#ppt_x"/>
                                          </p:val>
                                        </p:tav>
                                        <p:tav tm="100000">
                                          <p:val>
                                            <p:strVal val="#ppt_x"/>
                                          </p:val>
                                        </p:tav>
                                      </p:tavLst>
                                    </p:anim>
                                    <p:anim calcmode="lin" valueType="num">
                                      <p:cBhvr additive="repl">
                                        <p:cTn id="215" dur="500" fill="hold"/>
                                        <p:tgtEl>
                                          <p:spTgt spid="49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6" fill="hold">
                      <p:stCondLst>
                        <p:cond delay="indefinite"/>
                      </p:stCondLst>
                      <p:childTnLst>
                        <p:par>
                          <p:cTn id="217" fill="hold">
                            <p:stCondLst>
                              <p:cond delay="0"/>
                            </p:stCondLst>
                            <p:childTnLst>
                              <p:par>
                                <p:cTn id="218" nodeType="clickEffect" fill="hold" presetClass="entr" presetID="2" presetSubtype="4">
                                  <p:stCondLst>
                                    <p:cond delay="0"/>
                                  </p:stCondLst>
                                  <p:childTnLst>
                                    <p:set>
                                      <p:cBhvr>
                                        <p:cTn id="219" dur="1" fill="hold">
                                          <p:stCondLst>
                                            <p:cond delay="0"/>
                                          </p:stCondLst>
                                        </p:cTn>
                                        <p:tgtEl>
                                          <p:spTgt spid="490">
                                            <p:txEl>
                                              <p:pRg st="6" end="6"/>
                                            </p:txEl>
                                          </p:spTgt>
                                        </p:tgtEl>
                                        <p:attrNameLst>
                                          <p:attrName>style.visibility</p:attrName>
                                        </p:attrNameLst>
                                      </p:cBhvr>
                                      <p:to>
                                        <p:strVal val="visible"/>
                                      </p:to>
                                    </p:set>
                                    <p:anim calcmode="lin" valueType="num">
                                      <p:cBhvr additive="repl">
                                        <p:cTn id="220" dur="500" fill="hold"/>
                                        <p:tgtEl>
                                          <p:spTgt spid="490">
                                            <p:txEl>
                                              <p:pRg st="6" end="6"/>
                                            </p:txEl>
                                          </p:spTgt>
                                        </p:tgtEl>
                                        <p:attrNameLst>
                                          <p:attrName>ppt_x</p:attrName>
                                        </p:attrNameLst>
                                      </p:cBhvr>
                                      <p:tavLst>
                                        <p:tav tm="0">
                                          <p:val>
                                            <p:strVal val="#ppt_x"/>
                                          </p:val>
                                        </p:tav>
                                        <p:tav tm="100000">
                                          <p:val>
                                            <p:strVal val="#ppt_x"/>
                                          </p:val>
                                        </p:tav>
                                      </p:tavLst>
                                    </p:anim>
                                    <p:anim calcmode="lin" valueType="num">
                                      <p:cBhvr additive="repl">
                                        <p:cTn id="221" dur="500" fill="hold"/>
                                        <p:tgtEl>
                                          <p:spTgt spid="49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22" fill="hold">
                      <p:stCondLst>
                        <p:cond delay="indefinite"/>
                      </p:stCondLst>
                      <p:childTnLst>
                        <p:par>
                          <p:cTn id="223" fill="hold">
                            <p:stCondLst>
                              <p:cond delay="0"/>
                            </p:stCondLst>
                            <p:childTnLst>
                              <p:par>
                                <p:cTn id="224" nodeType="clickEffect" fill="hold" presetClass="entr" presetID="2" presetSubtype="4">
                                  <p:stCondLst>
                                    <p:cond delay="0"/>
                                  </p:stCondLst>
                                  <p:childTnLst>
                                    <p:set>
                                      <p:cBhvr>
                                        <p:cTn id="225" dur="1" fill="hold">
                                          <p:stCondLst>
                                            <p:cond delay="0"/>
                                          </p:stCondLst>
                                        </p:cTn>
                                        <p:tgtEl>
                                          <p:spTgt spid="490">
                                            <p:txEl>
                                              <p:pRg st="8" end="8"/>
                                            </p:txEl>
                                          </p:spTgt>
                                        </p:tgtEl>
                                        <p:attrNameLst>
                                          <p:attrName>style.visibility</p:attrName>
                                        </p:attrNameLst>
                                      </p:cBhvr>
                                      <p:to>
                                        <p:strVal val="visible"/>
                                      </p:to>
                                    </p:set>
                                    <p:anim calcmode="lin" valueType="num">
                                      <p:cBhvr additive="repl">
                                        <p:cTn id="226" dur="500" fill="hold"/>
                                        <p:tgtEl>
                                          <p:spTgt spid="490">
                                            <p:txEl>
                                              <p:pRg st="8" end="8"/>
                                            </p:txEl>
                                          </p:spTgt>
                                        </p:tgtEl>
                                        <p:attrNameLst>
                                          <p:attrName>ppt_x</p:attrName>
                                        </p:attrNameLst>
                                      </p:cBhvr>
                                      <p:tavLst>
                                        <p:tav tm="0">
                                          <p:val>
                                            <p:strVal val="#ppt_x"/>
                                          </p:val>
                                        </p:tav>
                                        <p:tav tm="100000">
                                          <p:val>
                                            <p:strVal val="#ppt_x"/>
                                          </p:val>
                                        </p:tav>
                                      </p:tavLst>
                                    </p:anim>
                                    <p:anim calcmode="lin" valueType="num">
                                      <p:cBhvr additive="repl">
                                        <p:cTn id="227" dur="500" fill="hold"/>
                                        <p:tgtEl>
                                          <p:spTgt spid="490">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496" name="PlaceHolder 1"/>
          <p:cNvSpPr>
            <a:spLocks noGrp="1"/>
          </p:cNvSpPr>
          <p:nvPr>
            <p:ph type="title"/>
          </p:nvPr>
        </p:nvSpPr>
        <p:spPr>
          <a:xfrm>
            <a:off x="395640" y="127800"/>
            <a:ext cx="8424720" cy="583200"/>
          </a:xfrm>
          <a:prstGeom prst="rect">
            <a:avLst/>
          </a:prstGeom>
          <a:noFill/>
          <a:ln w="12600">
            <a:noFill/>
          </a:ln>
        </p:spPr>
        <p:txBody>
          <a:bodyPr lIns="45720" rIns="45720" anchor="ctr">
            <a:noAutofit/>
          </a:bodyPr>
          <a:p>
            <a:pPr>
              <a:lnSpc>
                <a:spcPct val="100000"/>
              </a:lnSpc>
              <a:buNone/>
              <a:tabLst>
                <a:tab algn="l" pos="0"/>
              </a:tabLst>
            </a:pPr>
            <a:r>
              <a:rPr b="0" lang="fr-BE" sz="2400" spc="-1" strike="noStrike">
                <a:solidFill>
                  <a:srgbClr val="00708c"/>
                </a:solidFill>
                <a:latin typeface="Mercury Medium"/>
                <a:ea typeface="Mercury Medium"/>
              </a:rPr>
              <a:t>Le questionnement </a:t>
            </a:r>
            <a:endParaRPr b="0" lang="fr-BE" sz="2400" spc="-1" strike="noStrike">
              <a:solidFill>
                <a:srgbClr val="000000"/>
              </a:solidFill>
              <a:latin typeface="Calibri"/>
            </a:endParaRPr>
          </a:p>
        </p:txBody>
      </p:sp>
      <p:sp>
        <p:nvSpPr>
          <p:cNvPr id="497" name="ZoneTexte 23"/>
          <p:cNvSpPr/>
          <p:nvPr/>
        </p:nvSpPr>
        <p:spPr>
          <a:xfrm>
            <a:off x="395640" y="526680"/>
            <a:ext cx="8338680" cy="36396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r>
              <a:rPr b="0" lang="fr-BE" sz="1800" spc="-1" strike="noStrike">
                <a:solidFill>
                  <a:srgbClr val="949499"/>
                </a:solidFill>
                <a:latin typeface="Calibri"/>
                <a:ea typeface="Calibri"/>
              </a:rPr>
              <a:t>Avant de se préoccuper du numérique, connaître la situation sociale</a:t>
            </a:r>
            <a:endParaRPr b="0" lang="fr-BE" sz="1800" spc="-1" strike="noStrike">
              <a:latin typeface="Arial"/>
            </a:endParaRPr>
          </a:p>
        </p:txBody>
      </p:sp>
      <p:sp>
        <p:nvSpPr>
          <p:cNvPr id="498" name="Rectangle : coins arrondis 21"/>
          <p:cNvSpPr/>
          <p:nvPr/>
        </p:nvSpPr>
        <p:spPr>
          <a:xfrm>
            <a:off x="309960" y="1110240"/>
            <a:ext cx="5724720" cy="3181320"/>
          </a:xfrm>
          <a:prstGeom prst="roundRect">
            <a:avLst>
              <a:gd name="adj" fmla="val 16667"/>
            </a:avLst>
          </a:prstGeom>
          <a:solidFill>
            <a:schemeClr val="bg1">
              <a:alpha val="83000"/>
            </a:schemeClr>
          </a:solidFill>
          <a:ln>
            <a:solidFill>
              <a:srgbClr val="ffc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90000"/>
              </a:lnSpc>
              <a:spcBef>
                <a:spcPts val="1001"/>
              </a:spcBef>
              <a:buNone/>
              <a:tabLst>
                <a:tab algn="l" pos="0"/>
              </a:tabLst>
            </a:pPr>
            <a:r>
              <a:rPr b="0" lang="fr-BE" sz="1600" spc="-1" strike="noStrike">
                <a:solidFill>
                  <a:srgbClr val="006d8b"/>
                </a:solidFill>
                <a:latin typeface="Calibri"/>
                <a:ea typeface="Arial"/>
              </a:rPr>
              <a:t>Avant d’évaluer la situation numérique, </a:t>
            </a:r>
            <a:r>
              <a:rPr b="1" lang="fr-BE" sz="1600" spc="-1" strike="noStrike">
                <a:solidFill>
                  <a:srgbClr val="006d8b"/>
                </a:solidFill>
                <a:latin typeface="Calibri"/>
                <a:ea typeface="Arial"/>
              </a:rPr>
              <a:t>se poser la question de la situation sociale.</a:t>
            </a:r>
            <a:endParaRPr b="0" lang="fr-BE" sz="1600" spc="-1" strike="noStrike">
              <a:latin typeface="Arial"/>
            </a:endParaRPr>
          </a:p>
          <a:p>
            <a:pPr>
              <a:lnSpc>
                <a:spcPct val="90000"/>
              </a:lnSpc>
              <a:spcBef>
                <a:spcPts val="1001"/>
              </a:spcBef>
              <a:buNone/>
              <a:tabLst>
                <a:tab algn="l" pos="0"/>
              </a:tabLst>
            </a:pPr>
            <a:r>
              <a:rPr b="0" lang="fr-BE" sz="1600" spc="-1" strike="noStrike" u="sng">
                <a:solidFill>
                  <a:srgbClr val="006d8b"/>
                </a:solidFill>
                <a:uFillTx/>
                <a:latin typeface="Calibri"/>
                <a:ea typeface="Arial"/>
              </a:rPr>
              <a:t>Quelques exemples de questions :</a:t>
            </a:r>
            <a:endParaRPr b="0" lang="fr-BE" sz="1600" spc="-1" strike="noStrike">
              <a:latin typeface="Arial"/>
            </a:endParaRPr>
          </a:p>
          <a:p>
            <a:pPr>
              <a:lnSpc>
                <a:spcPct val="90000"/>
              </a:lnSpc>
              <a:spcBef>
                <a:spcPts val="1001"/>
              </a:spcBef>
              <a:buNone/>
              <a:tabLst>
                <a:tab algn="l" pos="0"/>
              </a:tabLst>
            </a:pPr>
            <a:endParaRPr b="0" lang="fr-BE" sz="1050" spc="-1" strike="noStrike">
              <a:latin typeface="Arial"/>
            </a:endParaRPr>
          </a:p>
          <a:p>
            <a:pPr marL="288000" indent="-285840">
              <a:lnSpc>
                <a:spcPct val="90000"/>
              </a:lnSpc>
              <a:buClr>
                <a:srgbClr val="006d8b"/>
              </a:buClr>
              <a:buFont typeface="Arial"/>
              <a:buChar char="•"/>
              <a:tabLst>
                <a:tab algn="l" pos="0"/>
              </a:tabLst>
            </a:pPr>
            <a:r>
              <a:rPr b="0" lang="fr-BE" sz="1400" spc="-1" strike="noStrike">
                <a:solidFill>
                  <a:srgbClr val="006d8b"/>
                </a:solidFill>
                <a:latin typeface="Calibri"/>
                <a:ea typeface="Arial"/>
              </a:rPr>
              <a:t>Parlez vous français ou néerlandais ?</a:t>
            </a:r>
            <a:endParaRPr b="0" lang="fr-BE" sz="1400" spc="-1" strike="noStrike">
              <a:latin typeface="Arial"/>
            </a:endParaRPr>
          </a:p>
          <a:p>
            <a:pPr marL="288000" indent="-285840">
              <a:lnSpc>
                <a:spcPct val="90000"/>
              </a:lnSpc>
              <a:buClr>
                <a:srgbClr val="006d8b"/>
              </a:buClr>
              <a:buFont typeface="Arial"/>
              <a:buChar char="•"/>
              <a:tabLst>
                <a:tab algn="l" pos="0"/>
              </a:tabLst>
            </a:pPr>
            <a:r>
              <a:rPr b="0" lang="fr-BE" sz="1400" spc="-1" strike="noStrike">
                <a:solidFill>
                  <a:srgbClr val="006d8b"/>
                </a:solidFill>
                <a:latin typeface="Calibri"/>
                <a:ea typeface="Arial"/>
              </a:rPr>
              <a:t>Lisez-vous et comprenez-vous facilement ?</a:t>
            </a:r>
            <a:endParaRPr b="0" lang="fr-BE" sz="1400" spc="-1" strike="noStrike">
              <a:latin typeface="Arial"/>
            </a:endParaRPr>
          </a:p>
          <a:p>
            <a:pPr marL="288000" indent="-285840">
              <a:lnSpc>
                <a:spcPct val="90000"/>
              </a:lnSpc>
              <a:buClr>
                <a:srgbClr val="006d8b"/>
              </a:buClr>
              <a:buFont typeface="Arial"/>
              <a:buChar char="•"/>
              <a:tabLst>
                <a:tab algn="l" pos="0"/>
              </a:tabLst>
            </a:pPr>
            <a:r>
              <a:rPr b="0" lang="fr-BE" sz="1400" spc="-1" strike="noStrike">
                <a:solidFill>
                  <a:srgbClr val="006d8b"/>
                </a:solidFill>
                <a:latin typeface="Calibri"/>
                <a:ea typeface="Arial"/>
              </a:rPr>
              <a:t>Etes-vous à l’aise pour écrire ou avez-vous besoin d’aide ?</a:t>
            </a:r>
            <a:endParaRPr b="0" lang="fr-BE" sz="1400" spc="-1" strike="noStrike">
              <a:latin typeface="Arial"/>
            </a:endParaRPr>
          </a:p>
          <a:p>
            <a:pPr marL="2160">
              <a:lnSpc>
                <a:spcPct val="90000"/>
              </a:lnSpc>
              <a:buNone/>
              <a:tabLst>
                <a:tab algn="l" pos="0"/>
              </a:tabLst>
            </a:pPr>
            <a:endParaRPr b="0" lang="fr-BE" sz="1400" spc="-1" strike="noStrike">
              <a:latin typeface="Arial"/>
            </a:endParaRPr>
          </a:p>
          <a:p>
            <a:pPr marL="2160">
              <a:lnSpc>
                <a:spcPct val="90000"/>
              </a:lnSpc>
              <a:buNone/>
              <a:tabLst>
                <a:tab algn="l" pos="0"/>
              </a:tabLst>
            </a:pPr>
            <a:endParaRPr b="0" lang="fr-BE" sz="1400" spc="-1" strike="noStrike">
              <a:latin typeface="Arial"/>
            </a:endParaRPr>
          </a:p>
          <a:p>
            <a:pPr marL="285840" indent="-285840">
              <a:lnSpc>
                <a:spcPct val="90000"/>
              </a:lnSpc>
              <a:buClr>
                <a:srgbClr val="006d8b"/>
              </a:buClr>
              <a:buFont typeface="Arial"/>
              <a:buChar char="•"/>
              <a:tabLst>
                <a:tab algn="l" pos="0"/>
              </a:tabLst>
            </a:pPr>
            <a:r>
              <a:rPr b="0" lang="fr-BE" sz="1400" spc="-1" strike="noStrike">
                <a:solidFill>
                  <a:srgbClr val="006d8b"/>
                </a:solidFill>
                <a:latin typeface="Calibri"/>
                <a:ea typeface="Arial"/>
              </a:rPr>
              <a:t>Avez-vous une adresse fixe ?</a:t>
            </a:r>
            <a:endParaRPr b="0" lang="fr-BE" sz="1400" spc="-1" strike="noStrike">
              <a:latin typeface="Arial"/>
            </a:endParaRPr>
          </a:p>
          <a:p>
            <a:pPr marL="285840" indent="-285840">
              <a:lnSpc>
                <a:spcPct val="90000"/>
              </a:lnSpc>
              <a:buClr>
                <a:srgbClr val="006d8b"/>
              </a:buClr>
              <a:buFont typeface="Arial"/>
              <a:buChar char="•"/>
              <a:tabLst>
                <a:tab algn="l" pos="0"/>
              </a:tabLst>
            </a:pPr>
            <a:r>
              <a:rPr b="0" lang="fr-BE" sz="1400" spc="-1" strike="noStrike">
                <a:solidFill>
                  <a:srgbClr val="006d8b"/>
                </a:solidFill>
                <a:latin typeface="Calibri"/>
                <a:ea typeface="Arial"/>
              </a:rPr>
              <a:t>Avez-vous des difficultés administratives (graves) ?</a:t>
            </a:r>
            <a:endParaRPr b="0" lang="fr-BE" sz="1400" spc="-1" strike="noStrike">
              <a:latin typeface="Arial"/>
            </a:endParaRPr>
          </a:p>
          <a:p>
            <a:pPr>
              <a:lnSpc>
                <a:spcPct val="90000"/>
              </a:lnSpc>
              <a:spcBef>
                <a:spcPts val="1001"/>
              </a:spcBef>
              <a:buNone/>
              <a:tabLst>
                <a:tab algn="l" pos="0"/>
              </a:tabLst>
            </a:pPr>
            <a:r>
              <a:rPr b="1" lang="fr-BE" sz="1600" spc="-1" strike="noStrike">
                <a:solidFill>
                  <a:srgbClr val="006d8b"/>
                </a:solidFill>
                <a:latin typeface="Calibri"/>
                <a:ea typeface="Arial"/>
              </a:rPr>
              <a:t>ATTENTION</a:t>
            </a:r>
            <a:r>
              <a:rPr b="0" lang="fr-BE" sz="1600" spc="-1" strike="noStrike">
                <a:solidFill>
                  <a:srgbClr val="006d8b"/>
                </a:solidFill>
                <a:latin typeface="Calibri"/>
                <a:ea typeface="Arial"/>
              </a:rPr>
              <a:t> ce public a peut-être besoin d’une aide spécifique</a:t>
            </a:r>
            <a:endParaRPr b="0" lang="fr-BE" sz="1600" spc="-1" strike="noStrike">
              <a:latin typeface="Arial"/>
            </a:endParaRPr>
          </a:p>
        </p:txBody>
      </p:sp>
      <p:pic>
        <p:nvPicPr>
          <p:cNvPr id="499" name="Image 27" descr="Une image contenant texte&#10;&#10;Description générée automatiquement"/>
          <p:cNvPicPr/>
          <p:nvPr/>
        </p:nvPicPr>
        <p:blipFill>
          <a:blip r:embed="rId1"/>
          <a:srcRect l="0" t="0" r="52467" b="0"/>
          <a:stretch/>
        </p:blipFill>
        <p:spPr>
          <a:xfrm>
            <a:off x="8224560" y="261360"/>
            <a:ext cx="1019880" cy="2310120"/>
          </a:xfrm>
          <a:prstGeom prst="rect">
            <a:avLst/>
          </a:prstGeom>
          <a:ln w="0">
            <a:noFill/>
          </a:ln>
        </p:spPr>
      </p:pic>
      <p:sp>
        <p:nvSpPr>
          <p:cNvPr id="500" name="Accolade fermante 7"/>
          <p:cNvSpPr/>
          <p:nvPr/>
        </p:nvSpPr>
        <p:spPr>
          <a:xfrm>
            <a:off x="4872600" y="2093760"/>
            <a:ext cx="731880" cy="955800"/>
          </a:xfrm>
          <a:prstGeom prst="rightBrace">
            <a:avLst>
              <a:gd name="adj1" fmla="val 7748"/>
              <a:gd name="adj2" fmla="val 49133"/>
            </a:avLst>
          </a:prstGeom>
          <a:noFill/>
          <a:ln w="38100">
            <a:solidFill>
              <a:srgbClr val="4a7ebb"/>
            </a:solidFill>
            <a:round/>
          </a:ln>
        </p:spPr>
        <p:style>
          <a:lnRef idx="1">
            <a:schemeClr val="accent1"/>
          </a:lnRef>
          <a:fillRef idx="0">
            <a:schemeClr val="accent1"/>
          </a:fillRef>
          <a:effectRef idx="0">
            <a:schemeClr val="accent1"/>
          </a:effectRef>
          <a:fontRef idx="minor"/>
        </p:style>
      </p:sp>
      <p:sp>
        <p:nvSpPr>
          <p:cNvPr id="501" name="Rectangle 8"/>
          <p:cNvSpPr/>
          <p:nvPr/>
        </p:nvSpPr>
        <p:spPr>
          <a:xfrm>
            <a:off x="5906520" y="1955520"/>
            <a:ext cx="2403000" cy="1048680"/>
          </a:xfrm>
          <a:prstGeom prst="rect">
            <a:avLst/>
          </a:prstGeom>
          <a:solidFill>
            <a:schemeClr val="bg1"/>
          </a:solidFill>
          <a:ln>
            <a:solidFill>
              <a:srgbClr val="3a5f8b"/>
            </a:solidFill>
            <a:prstDash val="dashDot"/>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300" spc="-1" strike="noStrike">
                <a:solidFill>
                  <a:srgbClr val="fcc031"/>
                </a:solidFill>
                <a:latin typeface="Calibri"/>
                <a:ea typeface="Arial"/>
              </a:rPr>
              <a:t>Cette personne doit peut-être être dirigée vers une association d’alphabétisation, une formation en langue, ou un écrivain public</a:t>
            </a:r>
            <a:endParaRPr b="0" lang="fr-BE" sz="1300" spc="-1" strike="noStrike">
              <a:latin typeface="Arial"/>
            </a:endParaRPr>
          </a:p>
        </p:txBody>
      </p:sp>
      <p:sp>
        <p:nvSpPr>
          <p:cNvPr id="502" name="Accolade fermante 9"/>
          <p:cNvSpPr/>
          <p:nvPr/>
        </p:nvSpPr>
        <p:spPr>
          <a:xfrm>
            <a:off x="5406120" y="3308040"/>
            <a:ext cx="731880" cy="849600"/>
          </a:xfrm>
          <a:prstGeom prst="rightBrace">
            <a:avLst>
              <a:gd name="adj1" fmla="val 7748"/>
              <a:gd name="adj2" fmla="val 49133"/>
            </a:avLst>
          </a:prstGeom>
          <a:noFill/>
          <a:ln w="38100">
            <a:solidFill>
              <a:srgbClr val="4a7ebb"/>
            </a:solidFill>
            <a:round/>
          </a:ln>
        </p:spPr>
        <p:style>
          <a:lnRef idx="1">
            <a:schemeClr val="accent1"/>
          </a:lnRef>
          <a:fillRef idx="0">
            <a:schemeClr val="accent1"/>
          </a:fillRef>
          <a:effectRef idx="0">
            <a:schemeClr val="accent1"/>
          </a:effectRef>
          <a:fontRef idx="minor"/>
        </p:style>
      </p:sp>
      <p:sp>
        <p:nvSpPr>
          <p:cNvPr id="503" name="Rectangle 10"/>
          <p:cNvSpPr/>
          <p:nvPr/>
        </p:nvSpPr>
        <p:spPr>
          <a:xfrm>
            <a:off x="6454080" y="3308040"/>
            <a:ext cx="2403000" cy="1308240"/>
          </a:xfrm>
          <a:prstGeom prst="rect">
            <a:avLst/>
          </a:prstGeom>
          <a:solidFill>
            <a:schemeClr val="bg1"/>
          </a:solidFill>
          <a:ln>
            <a:solidFill>
              <a:srgbClr val="3a5f8b"/>
            </a:solidFill>
            <a:prstDash val="dashDot"/>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300" spc="-1" strike="noStrike">
                <a:solidFill>
                  <a:srgbClr val="fcc031"/>
                </a:solidFill>
                <a:latin typeface="Calibri"/>
                <a:ea typeface="Arial"/>
              </a:rPr>
              <a:t>Cette personne doit peut-être être dirigée vers un accompagnement social approprié</a:t>
            </a:r>
            <a:endParaRPr b="0" lang="fr-BE" sz="1300" spc="-1" strike="noStrike">
              <a:latin typeface="Arial"/>
            </a:endParaRPr>
          </a:p>
          <a:p>
            <a:pPr algn="ctr">
              <a:lnSpc>
                <a:spcPct val="100000"/>
              </a:lnSpc>
              <a:buNone/>
              <a:tabLst>
                <a:tab algn="l" pos="0"/>
              </a:tabLst>
            </a:pPr>
            <a:r>
              <a:rPr b="0" lang="fr-FR" sz="1300" spc="-1" strike="noStrike">
                <a:solidFill>
                  <a:srgbClr val="fcc031"/>
                </a:solidFill>
                <a:latin typeface="Calibri"/>
                <a:ea typeface="Arial"/>
              </a:rPr>
              <a:t>En EPN, les personnes SDF sont souvent les bienvenues</a:t>
            </a:r>
            <a:endParaRPr b="0" lang="fr-BE" sz="1300" spc="-1" strike="noStrike">
              <a:latin typeface="Arial"/>
            </a:endParaRPr>
          </a:p>
        </p:txBody>
      </p:sp>
    </p:spTree>
  </p:cSld>
  <mc:AlternateContent>
    <mc:Choice Requires="p14">
      <p:transition spd="slow" p14:dur="2000"/>
    </mc:Choice>
    <mc:Fallback>
      <p:transition spd="slow"/>
    </mc:Fallback>
  </mc:AlternateContent>
  <p:timing>
    <p:tnLst>
      <p:par>
        <p:cTn id="228" dur="indefinite" restart="never" nodeType="tmRoot">
          <p:childTnLst>
            <p:seq>
              <p:cTn id="229" dur="indefinite" nodeType="mainSeq">
                <p:childTnLst>
                  <p:par>
                    <p:cTn id="230" fill="hold">
                      <p:stCondLst>
                        <p:cond delay="indefinite"/>
                      </p:stCondLst>
                      <p:childTnLst>
                        <p:par>
                          <p:cTn id="231" fill="hold">
                            <p:stCondLst>
                              <p:cond delay="0"/>
                            </p:stCondLst>
                            <p:childTnLst>
                              <p:par>
                                <p:cTn id="232" nodeType="clickEffect" fill="hold" presetClass="entr" presetID="1">
                                  <p:stCondLst>
                                    <p:cond delay="0"/>
                                  </p:stCondLst>
                                  <p:childTnLst>
                                    <p:set>
                                      <p:cBhvr>
                                        <p:cTn id="233" dur="1" fill="hold">
                                          <p:stCondLst>
                                            <p:cond delay="0"/>
                                          </p:stCondLst>
                                        </p:cTn>
                                        <p:tgtEl>
                                          <p:spTgt spid="498"/>
                                        </p:tgtEl>
                                        <p:attrNameLst>
                                          <p:attrName>style.visibility</p:attrName>
                                        </p:attrNameLst>
                                      </p:cBhvr>
                                      <p:to>
                                        <p:strVal val="visible"/>
                                      </p:to>
                                    </p:set>
                                  </p:childTnLst>
                                </p:cTn>
                              </p:par>
                            </p:childTnLst>
                          </p:cTn>
                        </p:par>
                      </p:childTnLst>
                    </p:cTn>
                  </p:par>
                  <p:par>
                    <p:cTn id="234" fill="hold">
                      <p:stCondLst>
                        <p:cond delay="indefinite"/>
                      </p:stCondLst>
                      <p:childTnLst>
                        <p:par>
                          <p:cTn id="235" fill="hold">
                            <p:stCondLst>
                              <p:cond delay="0"/>
                            </p:stCondLst>
                            <p:childTnLst>
                              <p:par>
                                <p:cTn id="236" nodeType="clickEffect" fill="hold" presetClass="entr" presetID="2" presetSubtype="4">
                                  <p:stCondLst>
                                    <p:cond delay="0"/>
                                  </p:stCondLst>
                                  <p:childTnLst>
                                    <p:set>
                                      <p:cBhvr>
                                        <p:cTn id="237" dur="1" fill="hold">
                                          <p:stCondLst>
                                            <p:cond delay="0"/>
                                          </p:stCondLst>
                                        </p:cTn>
                                        <p:tgtEl>
                                          <p:spTgt spid="498">
                                            <p:txEl>
                                              <p:pRg st="0" end="0"/>
                                            </p:txEl>
                                          </p:spTgt>
                                        </p:tgtEl>
                                        <p:attrNameLst>
                                          <p:attrName>style.visibility</p:attrName>
                                        </p:attrNameLst>
                                      </p:cBhvr>
                                      <p:to>
                                        <p:strVal val="visible"/>
                                      </p:to>
                                    </p:set>
                                    <p:anim calcmode="lin" valueType="num">
                                      <p:cBhvr additive="repl">
                                        <p:cTn id="238" dur="500" fill="hold"/>
                                        <p:tgtEl>
                                          <p:spTgt spid="498">
                                            <p:txEl>
                                              <p:pRg st="0" end="0"/>
                                            </p:txEl>
                                          </p:spTgt>
                                        </p:tgtEl>
                                        <p:attrNameLst>
                                          <p:attrName>ppt_x</p:attrName>
                                        </p:attrNameLst>
                                      </p:cBhvr>
                                      <p:tavLst>
                                        <p:tav tm="0">
                                          <p:val>
                                            <p:strVal val="#ppt_x"/>
                                          </p:val>
                                        </p:tav>
                                        <p:tav tm="100000">
                                          <p:val>
                                            <p:strVal val="#ppt_x"/>
                                          </p:val>
                                        </p:tav>
                                      </p:tavLst>
                                    </p:anim>
                                    <p:anim calcmode="lin" valueType="num">
                                      <p:cBhvr additive="repl">
                                        <p:cTn id="239" dur="500" fill="hold"/>
                                        <p:tgtEl>
                                          <p:spTgt spid="49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40" fill="hold">
                      <p:stCondLst>
                        <p:cond delay="indefinite"/>
                      </p:stCondLst>
                      <p:childTnLst>
                        <p:par>
                          <p:cTn id="241" fill="hold">
                            <p:stCondLst>
                              <p:cond delay="0"/>
                            </p:stCondLst>
                            <p:childTnLst>
                              <p:par>
                                <p:cTn id="242" nodeType="clickEffect" fill="hold" presetClass="entr" presetID="2" presetSubtype="4">
                                  <p:stCondLst>
                                    <p:cond delay="0"/>
                                  </p:stCondLst>
                                  <p:childTnLst>
                                    <p:set>
                                      <p:cBhvr>
                                        <p:cTn id="243" dur="1" fill="hold">
                                          <p:stCondLst>
                                            <p:cond delay="0"/>
                                          </p:stCondLst>
                                        </p:cTn>
                                        <p:tgtEl>
                                          <p:spTgt spid="498">
                                            <p:txEl>
                                              <p:pRg st="1" end="1"/>
                                            </p:txEl>
                                          </p:spTgt>
                                        </p:tgtEl>
                                        <p:attrNameLst>
                                          <p:attrName>style.visibility</p:attrName>
                                        </p:attrNameLst>
                                      </p:cBhvr>
                                      <p:to>
                                        <p:strVal val="visible"/>
                                      </p:to>
                                    </p:set>
                                    <p:anim calcmode="lin" valueType="num">
                                      <p:cBhvr additive="repl">
                                        <p:cTn id="244" dur="500" fill="hold"/>
                                        <p:tgtEl>
                                          <p:spTgt spid="498">
                                            <p:txEl>
                                              <p:pRg st="1" end="1"/>
                                            </p:txEl>
                                          </p:spTgt>
                                        </p:tgtEl>
                                        <p:attrNameLst>
                                          <p:attrName>ppt_x</p:attrName>
                                        </p:attrNameLst>
                                      </p:cBhvr>
                                      <p:tavLst>
                                        <p:tav tm="0">
                                          <p:val>
                                            <p:strVal val="#ppt_x"/>
                                          </p:val>
                                        </p:tav>
                                        <p:tav tm="100000">
                                          <p:val>
                                            <p:strVal val="#ppt_x"/>
                                          </p:val>
                                        </p:tav>
                                      </p:tavLst>
                                    </p:anim>
                                    <p:anim calcmode="lin" valueType="num">
                                      <p:cBhvr additive="repl">
                                        <p:cTn id="245" dur="500" fill="hold"/>
                                        <p:tgtEl>
                                          <p:spTgt spid="498">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46" fill="hold">
                      <p:stCondLst>
                        <p:cond delay="indefinite"/>
                      </p:stCondLst>
                      <p:childTnLst>
                        <p:par>
                          <p:cTn id="247" fill="hold">
                            <p:stCondLst>
                              <p:cond delay="0"/>
                            </p:stCondLst>
                            <p:childTnLst>
                              <p:par>
                                <p:cTn id="248" nodeType="clickEffect" fill="hold" presetClass="entr" presetID="2" presetSubtype="4">
                                  <p:stCondLst>
                                    <p:cond delay="0"/>
                                  </p:stCondLst>
                                  <p:childTnLst>
                                    <p:set>
                                      <p:cBhvr>
                                        <p:cTn id="249" dur="1" fill="hold">
                                          <p:stCondLst>
                                            <p:cond delay="0"/>
                                          </p:stCondLst>
                                        </p:cTn>
                                        <p:tgtEl>
                                          <p:spTgt spid="498">
                                            <p:txEl>
                                              <p:pRg st="3" end="3"/>
                                            </p:txEl>
                                          </p:spTgt>
                                        </p:tgtEl>
                                        <p:attrNameLst>
                                          <p:attrName>style.visibility</p:attrName>
                                        </p:attrNameLst>
                                      </p:cBhvr>
                                      <p:to>
                                        <p:strVal val="visible"/>
                                      </p:to>
                                    </p:set>
                                    <p:anim calcmode="lin" valueType="num">
                                      <p:cBhvr additive="repl">
                                        <p:cTn id="250" dur="500" fill="hold"/>
                                        <p:tgtEl>
                                          <p:spTgt spid="498">
                                            <p:txEl>
                                              <p:pRg st="3" end="3"/>
                                            </p:txEl>
                                          </p:spTgt>
                                        </p:tgtEl>
                                        <p:attrNameLst>
                                          <p:attrName>ppt_x</p:attrName>
                                        </p:attrNameLst>
                                      </p:cBhvr>
                                      <p:tavLst>
                                        <p:tav tm="0">
                                          <p:val>
                                            <p:strVal val="#ppt_x"/>
                                          </p:val>
                                        </p:tav>
                                        <p:tav tm="100000">
                                          <p:val>
                                            <p:strVal val="#ppt_x"/>
                                          </p:val>
                                        </p:tav>
                                      </p:tavLst>
                                    </p:anim>
                                    <p:anim calcmode="lin" valueType="num">
                                      <p:cBhvr additive="repl">
                                        <p:cTn id="251" dur="500" fill="hold"/>
                                        <p:tgtEl>
                                          <p:spTgt spid="49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52" fill="hold">
                      <p:stCondLst>
                        <p:cond delay="indefinite"/>
                      </p:stCondLst>
                      <p:childTnLst>
                        <p:par>
                          <p:cTn id="253" fill="hold">
                            <p:stCondLst>
                              <p:cond delay="0"/>
                            </p:stCondLst>
                            <p:childTnLst>
                              <p:par>
                                <p:cTn id="254" nodeType="clickEffect" fill="hold" presetClass="entr" presetID="2" presetSubtype="4">
                                  <p:stCondLst>
                                    <p:cond delay="0"/>
                                  </p:stCondLst>
                                  <p:childTnLst>
                                    <p:set>
                                      <p:cBhvr>
                                        <p:cTn id="255" dur="1" fill="hold">
                                          <p:stCondLst>
                                            <p:cond delay="0"/>
                                          </p:stCondLst>
                                        </p:cTn>
                                        <p:tgtEl>
                                          <p:spTgt spid="498">
                                            <p:txEl>
                                              <p:pRg st="4" end="4"/>
                                            </p:txEl>
                                          </p:spTgt>
                                        </p:tgtEl>
                                        <p:attrNameLst>
                                          <p:attrName>style.visibility</p:attrName>
                                        </p:attrNameLst>
                                      </p:cBhvr>
                                      <p:to>
                                        <p:strVal val="visible"/>
                                      </p:to>
                                    </p:set>
                                    <p:anim calcmode="lin" valueType="num">
                                      <p:cBhvr additive="repl">
                                        <p:cTn id="256" dur="500" fill="hold"/>
                                        <p:tgtEl>
                                          <p:spTgt spid="498">
                                            <p:txEl>
                                              <p:pRg st="4" end="4"/>
                                            </p:txEl>
                                          </p:spTgt>
                                        </p:tgtEl>
                                        <p:attrNameLst>
                                          <p:attrName>ppt_x</p:attrName>
                                        </p:attrNameLst>
                                      </p:cBhvr>
                                      <p:tavLst>
                                        <p:tav tm="0">
                                          <p:val>
                                            <p:strVal val="#ppt_x"/>
                                          </p:val>
                                        </p:tav>
                                        <p:tav tm="100000">
                                          <p:val>
                                            <p:strVal val="#ppt_x"/>
                                          </p:val>
                                        </p:tav>
                                      </p:tavLst>
                                    </p:anim>
                                    <p:anim calcmode="lin" valueType="num">
                                      <p:cBhvr additive="repl">
                                        <p:cTn id="257" dur="500" fill="hold"/>
                                        <p:tgtEl>
                                          <p:spTgt spid="49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8" fill="hold">
                      <p:stCondLst>
                        <p:cond delay="indefinite"/>
                      </p:stCondLst>
                      <p:childTnLst>
                        <p:par>
                          <p:cTn id="259" fill="hold">
                            <p:stCondLst>
                              <p:cond delay="0"/>
                            </p:stCondLst>
                            <p:childTnLst>
                              <p:par>
                                <p:cTn id="260" nodeType="clickEffect" fill="hold" presetClass="entr" presetID="2" presetSubtype="4">
                                  <p:stCondLst>
                                    <p:cond delay="0"/>
                                  </p:stCondLst>
                                  <p:childTnLst>
                                    <p:set>
                                      <p:cBhvr>
                                        <p:cTn id="261" dur="1" fill="hold">
                                          <p:stCondLst>
                                            <p:cond delay="0"/>
                                          </p:stCondLst>
                                        </p:cTn>
                                        <p:tgtEl>
                                          <p:spTgt spid="498">
                                            <p:txEl>
                                              <p:pRg st="5" end="5"/>
                                            </p:txEl>
                                          </p:spTgt>
                                        </p:tgtEl>
                                        <p:attrNameLst>
                                          <p:attrName>style.visibility</p:attrName>
                                        </p:attrNameLst>
                                      </p:cBhvr>
                                      <p:to>
                                        <p:strVal val="visible"/>
                                      </p:to>
                                    </p:set>
                                    <p:anim calcmode="lin" valueType="num">
                                      <p:cBhvr additive="repl">
                                        <p:cTn id="262" dur="500" fill="hold"/>
                                        <p:tgtEl>
                                          <p:spTgt spid="498">
                                            <p:txEl>
                                              <p:pRg st="5" end="5"/>
                                            </p:txEl>
                                          </p:spTgt>
                                        </p:tgtEl>
                                        <p:attrNameLst>
                                          <p:attrName>ppt_x</p:attrName>
                                        </p:attrNameLst>
                                      </p:cBhvr>
                                      <p:tavLst>
                                        <p:tav tm="0">
                                          <p:val>
                                            <p:strVal val="#ppt_x"/>
                                          </p:val>
                                        </p:tav>
                                        <p:tav tm="100000">
                                          <p:val>
                                            <p:strVal val="#ppt_x"/>
                                          </p:val>
                                        </p:tav>
                                      </p:tavLst>
                                    </p:anim>
                                    <p:anim calcmode="lin" valueType="num">
                                      <p:cBhvr additive="repl">
                                        <p:cTn id="263" dur="500" fill="hold"/>
                                        <p:tgtEl>
                                          <p:spTgt spid="498">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64" fill="hold">
                      <p:stCondLst>
                        <p:cond delay="indefinite"/>
                      </p:stCondLst>
                      <p:childTnLst>
                        <p:par>
                          <p:cTn id="265" fill="hold">
                            <p:stCondLst>
                              <p:cond delay="0"/>
                            </p:stCondLst>
                            <p:childTnLst>
                              <p:par>
                                <p:cTn id="266" nodeType="clickEffect" fill="hold" presetClass="entr" presetID="1">
                                  <p:stCondLst>
                                    <p:cond delay="0"/>
                                  </p:stCondLst>
                                  <p:childTnLst>
                                    <p:set>
                                      <p:cBhvr>
                                        <p:cTn id="267" dur="1" fill="hold">
                                          <p:stCondLst>
                                            <p:cond delay="0"/>
                                          </p:stCondLst>
                                        </p:cTn>
                                        <p:tgtEl>
                                          <p:spTgt spid="500"/>
                                        </p:tgtEl>
                                        <p:attrNameLst>
                                          <p:attrName>style.visibility</p:attrName>
                                        </p:attrNameLst>
                                      </p:cBhvr>
                                      <p:to>
                                        <p:strVal val="visible"/>
                                      </p:to>
                                    </p:set>
                                  </p:childTnLst>
                                </p:cTn>
                              </p:par>
                              <p:par>
                                <p:cTn id="268" nodeType="withEffect" fill="hold" presetClass="entr" presetID="1">
                                  <p:stCondLst>
                                    <p:cond delay="0"/>
                                  </p:stCondLst>
                                  <p:childTnLst>
                                    <p:set>
                                      <p:cBhvr>
                                        <p:cTn id="269" dur="1" fill="hold">
                                          <p:stCondLst>
                                            <p:cond delay="0"/>
                                          </p:stCondLst>
                                        </p:cTn>
                                        <p:tgtEl>
                                          <p:spTgt spid="501"/>
                                        </p:tgtEl>
                                        <p:attrNameLst>
                                          <p:attrName>style.visibility</p:attrName>
                                        </p:attrNameLst>
                                      </p:cBhvr>
                                      <p:to>
                                        <p:strVal val="visible"/>
                                      </p:to>
                                    </p:set>
                                  </p:childTnLst>
                                </p:cTn>
                              </p:par>
                            </p:childTnLst>
                          </p:cTn>
                        </p:par>
                      </p:childTnLst>
                    </p:cTn>
                  </p:par>
                  <p:par>
                    <p:cTn id="270" fill="hold">
                      <p:stCondLst>
                        <p:cond delay="indefinite"/>
                      </p:stCondLst>
                      <p:childTnLst>
                        <p:par>
                          <p:cTn id="271" fill="hold">
                            <p:stCondLst>
                              <p:cond delay="0"/>
                            </p:stCondLst>
                            <p:childTnLst>
                              <p:par>
                                <p:cTn id="272" nodeType="clickEffect" fill="hold" presetClass="entr" presetID="2" presetSubtype="4">
                                  <p:stCondLst>
                                    <p:cond delay="0"/>
                                  </p:stCondLst>
                                  <p:childTnLst>
                                    <p:set>
                                      <p:cBhvr>
                                        <p:cTn id="273" dur="1" fill="hold">
                                          <p:stCondLst>
                                            <p:cond delay="0"/>
                                          </p:stCondLst>
                                        </p:cTn>
                                        <p:tgtEl>
                                          <p:spTgt spid="498">
                                            <p:txEl>
                                              <p:pRg st="8" end="8"/>
                                            </p:txEl>
                                          </p:spTgt>
                                        </p:tgtEl>
                                        <p:attrNameLst>
                                          <p:attrName>style.visibility</p:attrName>
                                        </p:attrNameLst>
                                      </p:cBhvr>
                                      <p:to>
                                        <p:strVal val="visible"/>
                                      </p:to>
                                    </p:set>
                                    <p:anim calcmode="lin" valueType="num">
                                      <p:cBhvr additive="repl">
                                        <p:cTn id="274" dur="500" fill="hold"/>
                                        <p:tgtEl>
                                          <p:spTgt spid="498">
                                            <p:txEl>
                                              <p:pRg st="8" end="8"/>
                                            </p:txEl>
                                          </p:spTgt>
                                        </p:tgtEl>
                                        <p:attrNameLst>
                                          <p:attrName>ppt_x</p:attrName>
                                        </p:attrNameLst>
                                      </p:cBhvr>
                                      <p:tavLst>
                                        <p:tav tm="0">
                                          <p:val>
                                            <p:strVal val="#ppt_x"/>
                                          </p:val>
                                        </p:tav>
                                        <p:tav tm="100000">
                                          <p:val>
                                            <p:strVal val="#ppt_x"/>
                                          </p:val>
                                        </p:tav>
                                      </p:tavLst>
                                    </p:anim>
                                    <p:anim calcmode="lin" valueType="num">
                                      <p:cBhvr additive="repl">
                                        <p:cTn id="275" dur="500" fill="hold"/>
                                        <p:tgtEl>
                                          <p:spTgt spid="498">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76" fill="hold">
                      <p:stCondLst>
                        <p:cond delay="indefinite"/>
                      </p:stCondLst>
                      <p:childTnLst>
                        <p:par>
                          <p:cTn id="277" fill="hold">
                            <p:stCondLst>
                              <p:cond delay="0"/>
                            </p:stCondLst>
                            <p:childTnLst>
                              <p:par>
                                <p:cTn id="278" nodeType="clickEffect" fill="hold" presetClass="entr" presetID="2" presetSubtype="4">
                                  <p:stCondLst>
                                    <p:cond delay="0"/>
                                  </p:stCondLst>
                                  <p:childTnLst>
                                    <p:set>
                                      <p:cBhvr>
                                        <p:cTn id="279" dur="1" fill="hold">
                                          <p:stCondLst>
                                            <p:cond delay="0"/>
                                          </p:stCondLst>
                                        </p:cTn>
                                        <p:tgtEl>
                                          <p:spTgt spid="498">
                                            <p:txEl>
                                              <p:pRg st="9" end="9"/>
                                            </p:txEl>
                                          </p:spTgt>
                                        </p:tgtEl>
                                        <p:attrNameLst>
                                          <p:attrName>style.visibility</p:attrName>
                                        </p:attrNameLst>
                                      </p:cBhvr>
                                      <p:to>
                                        <p:strVal val="visible"/>
                                      </p:to>
                                    </p:set>
                                    <p:anim calcmode="lin" valueType="num">
                                      <p:cBhvr additive="repl">
                                        <p:cTn id="280" dur="500" fill="hold"/>
                                        <p:tgtEl>
                                          <p:spTgt spid="498">
                                            <p:txEl>
                                              <p:pRg st="9" end="9"/>
                                            </p:txEl>
                                          </p:spTgt>
                                        </p:tgtEl>
                                        <p:attrNameLst>
                                          <p:attrName>ppt_x</p:attrName>
                                        </p:attrNameLst>
                                      </p:cBhvr>
                                      <p:tavLst>
                                        <p:tav tm="0">
                                          <p:val>
                                            <p:strVal val="#ppt_x"/>
                                          </p:val>
                                        </p:tav>
                                        <p:tav tm="100000">
                                          <p:val>
                                            <p:strVal val="#ppt_x"/>
                                          </p:val>
                                        </p:tav>
                                      </p:tavLst>
                                    </p:anim>
                                    <p:anim calcmode="lin" valueType="num">
                                      <p:cBhvr additive="repl">
                                        <p:cTn id="281" dur="500" fill="hold"/>
                                        <p:tgtEl>
                                          <p:spTgt spid="498">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82" fill="hold">
                      <p:stCondLst>
                        <p:cond delay="indefinite"/>
                      </p:stCondLst>
                      <p:childTnLst>
                        <p:par>
                          <p:cTn id="283" fill="hold">
                            <p:stCondLst>
                              <p:cond delay="0"/>
                            </p:stCondLst>
                            <p:childTnLst>
                              <p:par>
                                <p:cTn id="284" nodeType="clickEffect" fill="hold" presetClass="entr" presetID="2" presetSubtype="4">
                                  <p:stCondLst>
                                    <p:cond delay="0"/>
                                  </p:stCondLst>
                                  <p:childTnLst>
                                    <p:set>
                                      <p:cBhvr>
                                        <p:cTn id="285" dur="1" fill="hold">
                                          <p:stCondLst>
                                            <p:cond delay="0"/>
                                          </p:stCondLst>
                                        </p:cTn>
                                        <p:tgtEl>
                                          <p:spTgt spid="498">
                                            <p:txEl>
                                              <p:pRg st="10" end="10"/>
                                            </p:txEl>
                                          </p:spTgt>
                                        </p:tgtEl>
                                        <p:attrNameLst>
                                          <p:attrName>style.visibility</p:attrName>
                                        </p:attrNameLst>
                                      </p:cBhvr>
                                      <p:to>
                                        <p:strVal val="visible"/>
                                      </p:to>
                                    </p:set>
                                    <p:anim calcmode="lin" valueType="num">
                                      <p:cBhvr additive="repl">
                                        <p:cTn id="286" dur="500" fill="hold"/>
                                        <p:tgtEl>
                                          <p:spTgt spid="498">
                                            <p:txEl>
                                              <p:pRg st="10" end="10"/>
                                            </p:txEl>
                                          </p:spTgt>
                                        </p:tgtEl>
                                        <p:attrNameLst>
                                          <p:attrName>ppt_x</p:attrName>
                                        </p:attrNameLst>
                                      </p:cBhvr>
                                      <p:tavLst>
                                        <p:tav tm="0">
                                          <p:val>
                                            <p:strVal val="#ppt_x"/>
                                          </p:val>
                                        </p:tav>
                                        <p:tav tm="100000">
                                          <p:val>
                                            <p:strVal val="#ppt_x"/>
                                          </p:val>
                                        </p:tav>
                                      </p:tavLst>
                                    </p:anim>
                                    <p:anim calcmode="lin" valueType="num">
                                      <p:cBhvr additive="repl">
                                        <p:cTn id="287" dur="500" fill="hold"/>
                                        <p:tgtEl>
                                          <p:spTgt spid="498">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288" fill="hold">
                      <p:stCondLst>
                        <p:cond delay="indefinite"/>
                      </p:stCondLst>
                      <p:childTnLst>
                        <p:par>
                          <p:cTn id="289" fill="hold">
                            <p:stCondLst>
                              <p:cond delay="0"/>
                            </p:stCondLst>
                            <p:childTnLst>
                              <p:par>
                                <p:cTn id="290" nodeType="clickEffect" fill="hold" presetClass="entr" presetID="1">
                                  <p:stCondLst>
                                    <p:cond delay="0"/>
                                  </p:stCondLst>
                                  <p:childTnLst>
                                    <p:set>
                                      <p:cBhvr>
                                        <p:cTn id="291" dur="1" fill="hold">
                                          <p:stCondLst>
                                            <p:cond delay="0"/>
                                          </p:stCondLst>
                                        </p:cTn>
                                        <p:tgtEl>
                                          <p:spTgt spid="502"/>
                                        </p:tgtEl>
                                        <p:attrNameLst>
                                          <p:attrName>style.visibility</p:attrName>
                                        </p:attrNameLst>
                                      </p:cBhvr>
                                      <p:to>
                                        <p:strVal val="visible"/>
                                      </p:to>
                                    </p:set>
                                  </p:childTnLst>
                                </p:cTn>
                              </p:par>
                              <p:par>
                                <p:cTn id="292" nodeType="withEffect" fill="hold" presetClass="entr" presetID="1">
                                  <p:stCondLst>
                                    <p:cond delay="0"/>
                                  </p:stCondLst>
                                  <p:childTnLst>
                                    <p:set>
                                      <p:cBhvr>
                                        <p:cTn id="293" dur="1" fill="hold">
                                          <p:stCondLst>
                                            <p:cond delay="0"/>
                                          </p:stCondLst>
                                        </p:cTn>
                                        <p:tgtEl>
                                          <p:spTgt spid="50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04" name="PlaceHolder 1"/>
          <p:cNvSpPr>
            <a:spLocks noGrp="1"/>
          </p:cNvSpPr>
          <p:nvPr>
            <p:ph type="title"/>
          </p:nvPr>
        </p:nvSpPr>
        <p:spPr>
          <a:xfrm>
            <a:off x="395640" y="127800"/>
            <a:ext cx="8424720" cy="583200"/>
          </a:xfrm>
          <a:prstGeom prst="rect">
            <a:avLst/>
          </a:prstGeom>
          <a:noFill/>
          <a:ln w="12600">
            <a:noFill/>
          </a:ln>
        </p:spPr>
        <p:txBody>
          <a:bodyPr lIns="45720" rIns="45720" anchor="ctr">
            <a:noAutofit/>
          </a:bodyPr>
          <a:p>
            <a:pPr>
              <a:lnSpc>
                <a:spcPct val="100000"/>
              </a:lnSpc>
              <a:buNone/>
              <a:tabLst>
                <a:tab algn="l" pos="0"/>
              </a:tabLst>
            </a:pPr>
            <a:r>
              <a:rPr b="0" lang="fr-BE" sz="2400" spc="-1" strike="noStrike">
                <a:solidFill>
                  <a:srgbClr val="00708c"/>
                </a:solidFill>
                <a:latin typeface="Mercury Medium"/>
                <a:ea typeface="Mercury Medium"/>
              </a:rPr>
              <a:t>L’attitude à adopter</a:t>
            </a:r>
            <a:endParaRPr b="0" lang="fr-BE" sz="2400" spc="-1" strike="noStrike">
              <a:solidFill>
                <a:srgbClr val="000000"/>
              </a:solidFill>
              <a:latin typeface="Calibri"/>
            </a:endParaRPr>
          </a:p>
        </p:txBody>
      </p:sp>
      <p:sp>
        <p:nvSpPr>
          <p:cNvPr id="505" name="ZoneTexte 23"/>
          <p:cNvSpPr/>
          <p:nvPr/>
        </p:nvSpPr>
        <p:spPr>
          <a:xfrm>
            <a:off x="352440" y="592560"/>
            <a:ext cx="8338680" cy="36396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r>
              <a:rPr b="0" lang="fr-BE" sz="1800" spc="-1" strike="noStrike">
                <a:solidFill>
                  <a:srgbClr val="949499"/>
                </a:solidFill>
                <a:latin typeface="Calibri"/>
                <a:ea typeface="Calibri"/>
              </a:rPr>
              <a:t>Comment faire face une personne en situation d’exclusion numérique ?</a:t>
            </a:r>
            <a:endParaRPr b="0" lang="fr-BE" sz="1800" spc="-1" strike="noStrike">
              <a:latin typeface="Arial"/>
            </a:endParaRPr>
          </a:p>
        </p:txBody>
      </p:sp>
      <p:sp>
        <p:nvSpPr>
          <p:cNvPr id="506" name="Rectangle : coins arrondis 21"/>
          <p:cNvSpPr/>
          <p:nvPr/>
        </p:nvSpPr>
        <p:spPr>
          <a:xfrm>
            <a:off x="6955560" y="1735920"/>
            <a:ext cx="1865160" cy="2372760"/>
          </a:xfrm>
          <a:prstGeom prst="roundRect">
            <a:avLst>
              <a:gd name="adj" fmla="val 16667"/>
            </a:avLst>
          </a:prstGeom>
          <a:solidFill>
            <a:schemeClr val="bg1">
              <a:alpha val="83000"/>
            </a:schemeClr>
          </a:solidFill>
          <a:ln>
            <a:solidFill>
              <a:srgbClr val="ffc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90000"/>
              </a:lnSpc>
              <a:spcBef>
                <a:spcPts val="1001"/>
              </a:spcBef>
              <a:buNone/>
              <a:tabLst>
                <a:tab algn="l" pos="0"/>
              </a:tabLst>
            </a:pPr>
            <a:endParaRPr b="0" lang="fr-BE" sz="1400" spc="-1" strike="noStrike">
              <a:latin typeface="Arial"/>
            </a:endParaRPr>
          </a:p>
          <a:p>
            <a:pPr algn="ctr">
              <a:lnSpc>
                <a:spcPct val="90000"/>
              </a:lnSpc>
              <a:spcBef>
                <a:spcPts val="1001"/>
              </a:spcBef>
              <a:buNone/>
              <a:tabLst>
                <a:tab algn="l" pos="0"/>
              </a:tabLst>
            </a:pPr>
            <a:r>
              <a:rPr b="1" lang="fr-BE" sz="1400" spc="-1" strike="noStrike">
                <a:solidFill>
                  <a:srgbClr val="006d8b"/>
                </a:solidFill>
                <a:latin typeface="Calibri"/>
                <a:ea typeface="Arial"/>
              </a:rPr>
              <a:t>S’adapter au public : </a:t>
            </a:r>
            <a:endParaRPr b="0" lang="fr-BE" sz="1400" spc="-1" strike="noStrike">
              <a:latin typeface="Arial"/>
            </a:endParaRPr>
          </a:p>
          <a:p>
            <a:pPr algn="ctr">
              <a:lnSpc>
                <a:spcPct val="90000"/>
              </a:lnSpc>
              <a:spcBef>
                <a:spcPts val="1001"/>
              </a:spcBef>
              <a:buNone/>
              <a:tabLst>
                <a:tab algn="l" pos="0"/>
              </a:tabLst>
            </a:pPr>
            <a:r>
              <a:rPr b="0" lang="fr-BE" sz="1400" spc="-1" strike="noStrike">
                <a:solidFill>
                  <a:srgbClr val="006d8b"/>
                </a:solidFill>
                <a:latin typeface="Calibri"/>
                <a:ea typeface="Arial"/>
              </a:rPr>
              <a:t>Faites attention à votre </a:t>
            </a:r>
            <a:r>
              <a:rPr b="1" lang="fr-BE" sz="1400" spc="-1" strike="noStrike">
                <a:solidFill>
                  <a:srgbClr val="006d8b"/>
                </a:solidFill>
                <a:latin typeface="Calibri"/>
                <a:ea typeface="Arial"/>
              </a:rPr>
              <a:t>niveau de langage</a:t>
            </a:r>
            <a:r>
              <a:rPr b="0" lang="fr-BE" sz="1400" spc="-1" strike="noStrike">
                <a:solidFill>
                  <a:srgbClr val="006d8b"/>
                </a:solidFill>
                <a:latin typeface="Calibri"/>
                <a:ea typeface="Arial"/>
              </a:rPr>
              <a:t>. Votre vocabulaire est très important : </a:t>
            </a:r>
            <a:r>
              <a:rPr b="1" lang="fr-BE" sz="1400" spc="-1" strike="noStrike">
                <a:solidFill>
                  <a:srgbClr val="006d8b"/>
                </a:solidFill>
                <a:latin typeface="Calibri"/>
                <a:ea typeface="Arial"/>
              </a:rPr>
              <a:t>utilisez-vous les mêmes mots et comprenez-vous les mêmes choses ?</a:t>
            </a:r>
            <a:endParaRPr b="0" lang="fr-BE" sz="1400" spc="-1" strike="noStrike">
              <a:latin typeface="Arial"/>
            </a:endParaRPr>
          </a:p>
          <a:p>
            <a:pPr algn="just">
              <a:lnSpc>
                <a:spcPct val="90000"/>
              </a:lnSpc>
              <a:spcBef>
                <a:spcPts val="1001"/>
              </a:spcBef>
              <a:buNone/>
              <a:tabLst>
                <a:tab algn="l" pos="0"/>
              </a:tabLst>
            </a:pPr>
            <a:endParaRPr b="0" lang="fr-BE" sz="1400" spc="-1" strike="noStrike">
              <a:latin typeface="Arial"/>
            </a:endParaRPr>
          </a:p>
        </p:txBody>
      </p:sp>
      <p:sp>
        <p:nvSpPr>
          <p:cNvPr id="507" name="Rectangle : coins arrondis 7"/>
          <p:cNvSpPr/>
          <p:nvPr/>
        </p:nvSpPr>
        <p:spPr>
          <a:xfrm>
            <a:off x="2728080" y="2349360"/>
            <a:ext cx="1865160" cy="1759320"/>
          </a:xfrm>
          <a:prstGeom prst="roundRect">
            <a:avLst>
              <a:gd name="adj" fmla="val 16667"/>
            </a:avLst>
          </a:prstGeom>
          <a:solidFill>
            <a:schemeClr val="bg1">
              <a:alpha val="83000"/>
            </a:schemeClr>
          </a:solidFill>
          <a:ln>
            <a:solidFill>
              <a:srgbClr val="ffc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just">
              <a:lnSpc>
                <a:spcPct val="90000"/>
              </a:lnSpc>
              <a:spcBef>
                <a:spcPts val="1001"/>
              </a:spcBef>
              <a:buNone/>
              <a:tabLst>
                <a:tab algn="l" pos="0"/>
              </a:tabLst>
            </a:pPr>
            <a:endParaRPr b="0" lang="fr-BE" sz="1400" spc="-1" strike="noStrike">
              <a:latin typeface="Arial"/>
            </a:endParaRPr>
          </a:p>
          <a:p>
            <a:pPr algn="ctr">
              <a:lnSpc>
                <a:spcPct val="90000"/>
              </a:lnSpc>
              <a:spcBef>
                <a:spcPts val="1001"/>
              </a:spcBef>
              <a:buNone/>
              <a:tabLst>
                <a:tab algn="l" pos="0"/>
              </a:tabLst>
            </a:pPr>
            <a:r>
              <a:rPr b="1" lang="fr-BE" sz="1400" spc="-1" strike="noStrike">
                <a:solidFill>
                  <a:srgbClr val="006d8b"/>
                </a:solidFill>
                <a:latin typeface="Calibri"/>
                <a:ea typeface="Arial"/>
              </a:rPr>
              <a:t>Empathie :</a:t>
            </a:r>
            <a:endParaRPr b="0" lang="fr-BE" sz="1400" spc="-1" strike="noStrike">
              <a:latin typeface="Arial"/>
            </a:endParaRPr>
          </a:p>
          <a:p>
            <a:pPr algn="ctr">
              <a:lnSpc>
                <a:spcPct val="90000"/>
              </a:lnSpc>
              <a:spcBef>
                <a:spcPts val="1001"/>
              </a:spcBef>
              <a:buNone/>
              <a:tabLst>
                <a:tab algn="l" pos="0"/>
              </a:tabLst>
            </a:pPr>
            <a:r>
              <a:rPr b="0" lang="fr-BE" sz="1400" spc="-1" strike="noStrike">
                <a:solidFill>
                  <a:srgbClr val="006d8b"/>
                </a:solidFill>
                <a:latin typeface="Calibri"/>
                <a:ea typeface="Arial"/>
              </a:rPr>
              <a:t> </a:t>
            </a:r>
            <a:r>
              <a:rPr b="0" lang="fr-BE" sz="1400" spc="-1" strike="noStrike">
                <a:solidFill>
                  <a:srgbClr val="006d8b"/>
                </a:solidFill>
                <a:latin typeface="Calibri"/>
                <a:ea typeface="Arial"/>
              </a:rPr>
              <a:t>Comprendre la situation et le vécu de la personne =&gt; avoir le sentiment de perdre son autonomie peut être très frustrant</a:t>
            </a:r>
            <a:endParaRPr b="0" lang="fr-BE" sz="1400" spc="-1" strike="noStrike">
              <a:latin typeface="Arial"/>
            </a:endParaRPr>
          </a:p>
          <a:p>
            <a:pPr algn="just">
              <a:lnSpc>
                <a:spcPct val="90000"/>
              </a:lnSpc>
              <a:spcBef>
                <a:spcPts val="1001"/>
              </a:spcBef>
              <a:buNone/>
              <a:tabLst>
                <a:tab algn="l" pos="0"/>
              </a:tabLst>
            </a:pPr>
            <a:endParaRPr b="0" lang="fr-BE" sz="1400" spc="-1" strike="noStrike">
              <a:latin typeface="Arial"/>
            </a:endParaRPr>
          </a:p>
        </p:txBody>
      </p:sp>
      <p:sp>
        <p:nvSpPr>
          <p:cNvPr id="508" name="Rectangle : coins arrondis 8"/>
          <p:cNvSpPr/>
          <p:nvPr/>
        </p:nvSpPr>
        <p:spPr>
          <a:xfrm>
            <a:off x="4802760" y="2007360"/>
            <a:ext cx="1865160" cy="2101320"/>
          </a:xfrm>
          <a:prstGeom prst="roundRect">
            <a:avLst>
              <a:gd name="adj" fmla="val 16667"/>
            </a:avLst>
          </a:prstGeom>
          <a:solidFill>
            <a:schemeClr val="bg1">
              <a:alpha val="83000"/>
            </a:schemeClr>
          </a:solidFill>
          <a:ln>
            <a:solidFill>
              <a:srgbClr val="ffc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gn="ctr">
              <a:lnSpc>
                <a:spcPct val="90000"/>
              </a:lnSpc>
              <a:spcBef>
                <a:spcPts val="1001"/>
              </a:spcBef>
              <a:buNone/>
              <a:tabLst>
                <a:tab algn="l" pos="0"/>
              </a:tabLst>
            </a:pPr>
            <a:r>
              <a:rPr b="1" lang="fr-BE" sz="1400" spc="-1" strike="noStrike">
                <a:solidFill>
                  <a:srgbClr val="006d8b"/>
                </a:solidFill>
                <a:latin typeface="Calibri"/>
                <a:ea typeface="Arial"/>
              </a:rPr>
              <a:t>Savoir écouter la personne: </a:t>
            </a:r>
            <a:endParaRPr b="0" lang="fr-BE" sz="1400" spc="-1" strike="noStrike">
              <a:latin typeface="Arial"/>
            </a:endParaRPr>
          </a:p>
          <a:p>
            <a:pPr algn="ctr">
              <a:lnSpc>
                <a:spcPct val="90000"/>
              </a:lnSpc>
              <a:spcBef>
                <a:spcPts val="1001"/>
              </a:spcBef>
              <a:buNone/>
              <a:tabLst>
                <a:tab algn="l" pos="0"/>
              </a:tabLst>
            </a:pPr>
            <a:r>
              <a:rPr b="0" lang="fr-BE" sz="1400" spc="-1" strike="noStrike">
                <a:solidFill>
                  <a:srgbClr val="006d8b"/>
                </a:solidFill>
                <a:latin typeface="Calibri"/>
                <a:ea typeface="Arial"/>
              </a:rPr>
              <a:t>Vous en aurez besoin pour comprendre son problème et ne pas manquer d’informations importantes</a:t>
            </a:r>
            <a:endParaRPr b="0" lang="fr-BE" sz="1400" spc="-1" strike="noStrike">
              <a:latin typeface="Arial"/>
            </a:endParaRPr>
          </a:p>
        </p:txBody>
      </p:sp>
      <p:sp>
        <p:nvSpPr>
          <p:cNvPr id="509" name="Rectangle : coins arrondis 9"/>
          <p:cNvSpPr/>
          <p:nvPr/>
        </p:nvSpPr>
        <p:spPr>
          <a:xfrm>
            <a:off x="710280" y="2480760"/>
            <a:ext cx="1865160" cy="1614960"/>
          </a:xfrm>
          <a:prstGeom prst="roundRect">
            <a:avLst>
              <a:gd name="adj" fmla="val 16667"/>
            </a:avLst>
          </a:prstGeom>
          <a:solidFill>
            <a:schemeClr val="bg1">
              <a:alpha val="83000"/>
            </a:schemeClr>
          </a:solidFill>
          <a:ln>
            <a:solidFill>
              <a:srgbClr val="ffc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0000"/>
              </a:lnSpc>
              <a:spcBef>
                <a:spcPts val="1001"/>
              </a:spcBef>
              <a:buNone/>
              <a:tabLst>
                <a:tab algn="l" pos="0"/>
              </a:tabLst>
            </a:pPr>
            <a:r>
              <a:rPr b="1" lang="fr-BE" sz="1400" spc="-1" strike="noStrike">
                <a:solidFill>
                  <a:srgbClr val="006d8b"/>
                </a:solidFill>
                <a:latin typeface="Calibri"/>
                <a:ea typeface="Arial"/>
              </a:rPr>
              <a:t>Ne pas stigmatiser :</a:t>
            </a:r>
            <a:endParaRPr b="0" lang="fr-BE" sz="1400" spc="-1" strike="noStrike">
              <a:latin typeface="Arial"/>
            </a:endParaRPr>
          </a:p>
          <a:p>
            <a:pPr algn="ctr">
              <a:lnSpc>
                <a:spcPct val="90000"/>
              </a:lnSpc>
              <a:spcBef>
                <a:spcPts val="1001"/>
              </a:spcBef>
              <a:buNone/>
              <a:tabLst>
                <a:tab algn="l" pos="0"/>
              </a:tabLst>
            </a:pPr>
            <a:r>
              <a:rPr b="1" lang="fr-BE" sz="1400" spc="-1" strike="noStrike">
                <a:solidFill>
                  <a:srgbClr val="006d8b"/>
                </a:solidFill>
                <a:latin typeface="Calibri"/>
                <a:ea typeface="Arial"/>
              </a:rPr>
              <a:t> </a:t>
            </a:r>
            <a:r>
              <a:rPr b="0" lang="fr-BE" sz="1400" spc="-1" strike="noStrike">
                <a:solidFill>
                  <a:srgbClr val="006d8b"/>
                </a:solidFill>
                <a:latin typeface="Calibri"/>
                <a:ea typeface="Arial"/>
              </a:rPr>
              <a:t>On a vu que tout le monde peut se trouver concerné par la fracture numérique à un moment où un autre</a:t>
            </a:r>
            <a:endParaRPr b="0" lang="fr-BE" sz="1400" spc="-1" strike="noStrike">
              <a:latin typeface="Arial"/>
            </a:endParaRPr>
          </a:p>
        </p:txBody>
      </p:sp>
      <p:sp>
        <p:nvSpPr>
          <p:cNvPr id="510" name="ZoneTexte 11"/>
          <p:cNvSpPr/>
          <p:nvPr/>
        </p:nvSpPr>
        <p:spPr>
          <a:xfrm>
            <a:off x="3562200" y="1460160"/>
            <a:ext cx="4571640" cy="336240"/>
          </a:xfrm>
          <a:prstGeom prst="rect">
            <a:avLst/>
          </a:prstGeom>
          <a:noFill/>
          <a:ln w="12700">
            <a:noFill/>
          </a:ln>
        </p:spPr>
        <p:style>
          <a:lnRef idx="0"/>
          <a:fillRef idx="0"/>
          <a:effectRef idx="0"/>
          <a:fontRef idx="minor"/>
        </p:style>
        <p:txBody>
          <a:bodyPr lIns="90000" rIns="90000" tIns="45000" bIns="45000" anchor="t">
            <a:spAutoFit/>
          </a:bodyPr>
          <a:p>
            <a:pPr>
              <a:lnSpc>
                <a:spcPct val="90000"/>
              </a:lnSpc>
              <a:spcBef>
                <a:spcPts val="1001"/>
              </a:spcBef>
              <a:buNone/>
              <a:tabLst>
                <a:tab algn="l" pos="0"/>
              </a:tabLst>
            </a:pPr>
            <a:r>
              <a:rPr b="1" lang="fr-FR" sz="1800" spc="-1" strike="noStrike">
                <a:solidFill>
                  <a:srgbClr val="006d8b"/>
                </a:solidFill>
                <a:latin typeface="Calibri"/>
                <a:ea typeface="Calibri"/>
              </a:rPr>
              <a:t>L’attitude à avoir </a:t>
            </a:r>
            <a:endParaRPr b="0" lang="fr-BE" sz="1800" spc="-1" strike="noStrike">
              <a:latin typeface="Arial"/>
            </a:endParaRPr>
          </a:p>
        </p:txBody>
      </p:sp>
      <p:pic>
        <p:nvPicPr>
          <p:cNvPr id="511" name="Picture 2" descr="Créer un projet d'inclusion numérique en territoire rural - Les Bons Clics"/>
          <p:cNvPicPr/>
          <p:nvPr/>
        </p:nvPicPr>
        <p:blipFill>
          <a:blip r:embed="rId1"/>
          <a:stretch/>
        </p:blipFill>
        <p:spPr>
          <a:xfrm>
            <a:off x="810360" y="1216440"/>
            <a:ext cx="1664640" cy="1208880"/>
          </a:xfrm>
          <a:prstGeom prst="rect">
            <a:avLst/>
          </a:prstGeom>
          <a:ln w="0">
            <a:noFill/>
          </a:ln>
        </p:spPr>
      </p:pic>
      <p:pic>
        <p:nvPicPr>
          <p:cNvPr id="512" name="Picture 4" descr="Accompagnement socio-professionnel - Arpège inclusion"/>
          <p:cNvPicPr/>
          <p:nvPr/>
        </p:nvPicPr>
        <p:blipFill>
          <a:blip r:embed="rId2"/>
          <a:stretch/>
        </p:blipFill>
        <p:spPr>
          <a:xfrm>
            <a:off x="9557280" y="758520"/>
            <a:ext cx="2809440" cy="1628280"/>
          </a:xfrm>
          <a:prstGeom prst="rect">
            <a:avLst/>
          </a:prstGeom>
          <a:ln w="0">
            <a:noFill/>
          </a:ln>
        </p:spPr>
      </p:pic>
    </p:spTree>
  </p:cSld>
  <mc:AlternateContent>
    <mc:Choice Requires="p14">
      <p:transition spd="slow" p14:dur="2000"/>
    </mc:Choice>
    <mc:Fallback>
      <p:transition spd="slow"/>
    </mc:Fallback>
  </mc:AlternateContent>
  <p:timing>
    <p:tnLst>
      <p:par>
        <p:cTn id="294" dur="indefinite" restart="never" nodeType="tmRoot">
          <p:childTnLst>
            <p:seq>
              <p:cTn id="295" dur="indefinite" nodeType="mainSeq">
                <p:childTnLst>
                  <p:par>
                    <p:cTn id="296" fill="hold">
                      <p:stCondLst>
                        <p:cond delay="indefinite"/>
                      </p:stCondLst>
                      <p:childTnLst>
                        <p:par>
                          <p:cTn id="297" fill="hold">
                            <p:stCondLst>
                              <p:cond delay="0"/>
                            </p:stCondLst>
                            <p:childTnLst>
                              <p:par>
                                <p:cTn id="298" nodeType="clickEffect" fill="hold" presetClass="entr" presetID="1">
                                  <p:stCondLst>
                                    <p:cond delay="0"/>
                                  </p:stCondLst>
                                  <p:childTnLst>
                                    <p:set>
                                      <p:cBhvr>
                                        <p:cTn id="299" dur="1" fill="hold">
                                          <p:stCondLst>
                                            <p:cond delay="0"/>
                                          </p:stCondLst>
                                        </p:cTn>
                                        <p:tgtEl>
                                          <p:spTgt spid="509"/>
                                        </p:tgtEl>
                                        <p:attrNameLst>
                                          <p:attrName>style.visibility</p:attrName>
                                        </p:attrNameLst>
                                      </p:cBhvr>
                                      <p:to>
                                        <p:strVal val="visible"/>
                                      </p:to>
                                    </p:set>
                                  </p:childTnLst>
                                </p:cTn>
                              </p:par>
                            </p:childTnLst>
                          </p:cTn>
                        </p:par>
                      </p:childTnLst>
                    </p:cTn>
                  </p:par>
                  <p:par>
                    <p:cTn id="300" fill="hold">
                      <p:stCondLst>
                        <p:cond delay="indefinite"/>
                      </p:stCondLst>
                      <p:childTnLst>
                        <p:par>
                          <p:cTn id="301" fill="hold">
                            <p:stCondLst>
                              <p:cond delay="0"/>
                            </p:stCondLst>
                            <p:childTnLst>
                              <p:par>
                                <p:cTn id="302" nodeType="clickEffect" fill="hold" presetClass="entr" presetID="1">
                                  <p:stCondLst>
                                    <p:cond delay="0"/>
                                  </p:stCondLst>
                                  <p:childTnLst>
                                    <p:set>
                                      <p:cBhvr>
                                        <p:cTn id="303" dur="1" fill="hold">
                                          <p:stCondLst>
                                            <p:cond delay="0"/>
                                          </p:stCondLst>
                                        </p:cTn>
                                        <p:tgtEl>
                                          <p:spTgt spid="507"/>
                                        </p:tgtEl>
                                        <p:attrNameLst>
                                          <p:attrName>style.visibility</p:attrName>
                                        </p:attrNameLst>
                                      </p:cBhvr>
                                      <p:to>
                                        <p:strVal val="visible"/>
                                      </p:to>
                                    </p:set>
                                  </p:childTnLst>
                                </p:cTn>
                              </p:par>
                            </p:childTnLst>
                          </p:cTn>
                        </p:par>
                      </p:childTnLst>
                    </p:cTn>
                  </p:par>
                  <p:par>
                    <p:cTn id="304" fill="hold">
                      <p:stCondLst>
                        <p:cond delay="indefinite"/>
                      </p:stCondLst>
                      <p:childTnLst>
                        <p:par>
                          <p:cTn id="305" fill="hold">
                            <p:stCondLst>
                              <p:cond delay="0"/>
                            </p:stCondLst>
                            <p:childTnLst>
                              <p:par>
                                <p:cTn id="306" nodeType="clickEffect" fill="hold" presetClass="entr" presetID="1">
                                  <p:stCondLst>
                                    <p:cond delay="0"/>
                                  </p:stCondLst>
                                  <p:childTnLst>
                                    <p:set>
                                      <p:cBhvr>
                                        <p:cTn id="307" dur="1" fill="hold">
                                          <p:stCondLst>
                                            <p:cond delay="0"/>
                                          </p:stCondLst>
                                        </p:cTn>
                                        <p:tgtEl>
                                          <p:spTgt spid="508"/>
                                        </p:tgtEl>
                                        <p:attrNameLst>
                                          <p:attrName>style.visibility</p:attrName>
                                        </p:attrNameLst>
                                      </p:cBhvr>
                                      <p:to>
                                        <p:strVal val="visible"/>
                                      </p:to>
                                    </p:set>
                                  </p:childTnLst>
                                </p:cTn>
                              </p:par>
                            </p:childTnLst>
                          </p:cTn>
                        </p:par>
                      </p:childTnLst>
                    </p:cTn>
                  </p:par>
                  <p:par>
                    <p:cTn id="308" fill="hold">
                      <p:stCondLst>
                        <p:cond delay="indefinite"/>
                      </p:stCondLst>
                      <p:childTnLst>
                        <p:par>
                          <p:cTn id="309" fill="hold">
                            <p:stCondLst>
                              <p:cond delay="0"/>
                            </p:stCondLst>
                            <p:childTnLst>
                              <p:par>
                                <p:cTn id="310" nodeType="clickEffect" fill="hold" presetClass="entr" presetID="1">
                                  <p:stCondLst>
                                    <p:cond delay="0"/>
                                  </p:stCondLst>
                                  <p:childTnLst>
                                    <p:set>
                                      <p:cBhvr>
                                        <p:cTn id="311" dur="1" fill="hold">
                                          <p:stCondLst>
                                            <p:cond delay="0"/>
                                          </p:stCondLst>
                                        </p:cTn>
                                        <p:tgtEl>
                                          <p:spTgt spid="5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3" name="PlaceHolder 1"/>
          <p:cNvSpPr>
            <a:spLocks noGrp="1"/>
          </p:cNvSpPr>
          <p:nvPr>
            <p:ph type="title"/>
          </p:nvPr>
        </p:nvSpPr>
        <p:spPr>
          <a:xfrm>
            <a:off x="395640" y="127800"/>
            <a:ext cx="8424720" cy="583200"/>
          </a:xfrm>
          <a:prstGeom prst="rect">
            <a:avLst/>
          </a:prstGeom>
          <a:noFill/>
          <a:ln w="12600">
            <a:noFill/>
          </a:ln>
        </p:spPr>
        <p:txBody>
          <a:bodyPr lIns="45720" rIns="45720" anchor="ctr">
            <a:noAutofit/>
          </a:bodyPr>
          <a:p>
            <a:pPr>
              <a:lnSpc>
                <a:spcPct val="100000"/>
              </a:lnSpc>
              <a:buNone/>
              <a:tabLst>
                <a:tab algn="l" pos="0"/>
              </a:tabLst>
            </a:pPr>
            <a:r>
              <a:rPr b="0" lang="fr-BE" sz="2400" spc="-1" strike="noStrike">
                <a:solidFill>
                  <a:srgbClr val="00708c"/>
                </a:solidFill>
                <a:latin typeface="Mercury Medium"/>
                <a:ea typeface="Mercury Medium"/>
              </a:rPr>
              <a:t>La détection de la fracture numérique</a:t>
            </a:r>
            <a:endParaRPr b="0" lang="fr-BE" sz="2400" spc="-1" strike="noStrike">
              <a:solidFill>
                <a:srgbClr val="000000"/>
              </a:solidFill>
              <a:latin typeface="Calibri"/>
            </a:endParaRPr>
          </a:p>
        </p:txBody>
      </p:sp>
      <p:sp>
        <p:nvSpPr>
          <p:cNvPr id="514" name="ZoneTexte 23"/>
          <p:cNvSpPr/>
          <p:nvPr/>
        </p:nvSpPr>
        <p:spPr>
          <a:xfrm>
            <a:off x="352440" y="592560"/>
            <a:ext cx="8338680" cy="36396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r>
              <a:rPr b="0" lang="fr-BE" sz="1800" spc="-1" strike="noStrike">
                <a:solidFill>
                  <a:srgbClr val="949499"/>
                </a:solidFill>
                <a:latin typeface="Calibri"/>
                <a:ea typeface="Calibri"/>
              </a:rPr>
              <a:t>Comment détecter une personne en situation d’exclusion numérique ?</a:t>
            </a:r>
            <a:endParaRPr b="0" lang="fr-BE" sz="1800" spc="-1" strike="noStrike">
              <a:latin typeface="Arial"/>
            </a:endParaRPr>
          </a:p>
        </p:txBody>
      </p:sp>
      <p:sp>
        <p:nvSpPr>
          <p:cNvPr id="515" name="Rectangle : coins arrondis 9"/>
          <p:cNvSpPr/>
          <p:nvPr/>
        </p:nvSpPr>
        <p:spPr>
          <a:xfrm>
            <a:off x="760320" y="1764000"/>
            <a:ext cx="7599960" cy="1613880"/>
          </a:xfrm>
          <a:prstGeom prst="roundRect">
            <a:avLst>
              <a:gd name="adj" fmla="val 16667"/>
            </a:avLst>
          </a:prstGeom>
          <a:solidFill>
            <a:schemeClr val="bg1">
              <a:alpha val="83000"/>
            </a:schemeClr>
          </a:solidFill>
          <a:ln>
            <a:solidFill>
              <a:srgbClr val="ffc000"/>
            </a:solidFill>
            <a:prstDash val="dashDot"/>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0000"/>
              </a:lnSpc>
              <a:spcBef>
                <a:spcPts val="1001"/>
              </a:spcBef>
              <a:buNone/>
              <a:tabLst>
                <a:tab algn="l" pos="0"/>
              </a:tabLst>
            </a:pPr>
            <a:r>
              <a:rPr b="1" lang="fr-BE" sz="1600" spc="-1" strike="noStrike">
                <a:solidFill>
                  <a:srgbClr val="006d8b"/>
                </a:solidFill>
                <a:latin typeface="Calibri"/>
                <a:ea typeface="Arial"/>
              </a:rPr>
              <a:t>Selon vous, quelles sont les questions à poser ?</a:t>
            </a:r>
            <a:endParaRPr b="0" lang="fr-BE" sz="1600" spc="-1" strike="noStrike">
              <a:latin typeface="Arial"/>
            </a:endParaRPr>
          </a:p>
          <a:p>
            <a:pPr algn="ctr">
              <a:lnSpc>
                <a:spcPct val="90000"/>
              </a:lnSpc>
              <a:spcBef>
                <a:spcPts val="1001"/>
              </a:spcBef>
              <a:buNone/>
              <a:tabLst>
                <a:tab algn="l" pos="0"/>
              </a:tabLst>
            </a:pPr>
            <a:r>
              <a:rPr b="1" lang="fr-BE" sz="1400" spc="-1" strike="noStrike">
                <a:solidFill>
                  <a:srgbClr val="006d8b"/>
                </a:solidFill>
                <a:latin typeface="Calibri"/>
                <a:ea typeface="Arial"/>
              </a:rPr>
              <a:t> </a:t>
            </a:r>
            <a:endParaRPr b="0" lang="fr-BE" sz="1400" spc="-1" strike="noStrike">
              <a:latin typeface="Arial"/>
            </a:endParaRPr>
          </a:p>
        </p:txBody>
      </p:sp>
      <p:pic>
        <p:nvPicPr>
          <p:cNvPr id="516" name="Picture 4" descr="Accompagnement socio-professionnel - Arpège inclusion"/>
          <p:cNvPicPr/>
          <p:nvPr/>
        </p:nvPicPr>
        <p:blipFill>
          <a:blip r:embed="rId1"/>
          <a:stretch/>
        </p:blipFill>
        <p:spPr>
          <a:xfrm>
            <a:off x="9557280" y="758520"/>
            <a:ext cx="2809440" cy="1628280"/>
          </a:xfrm>
          <a:prstGeom prst="rect">
            <a:avLst/>
          </a:prstGeom>
          <a:ln w="0">
            <a:noFill/>
          </a:ln>
        </p:spPr>
      </p:pic>
      <p:pic>
        <p:nvPicPr>
          <p:cNvPr id="517" name="Image 10" descr="Une image contenant texte, graphiques vectoriels&#10;&#10;Description générée automatiquement"/>
          <p:cNvPicPr/>
          <p:nvPr/>
        </p:nvPicPr>
        <p:blipFill>
          <a:blip r:embed="rId2"/>
          <a:stretch/>
        </p:blipFill>
        <p:spPr>
          <a:xfrm>
            <a:off x="3965760" y="2713320"/>
            <a:ext cx="1591560" cy="2430000"/>
          </a:xfrm>
          <a:prstGeom prst="rect">
            <a:avLst/>
          </a:prstGeom>
          <a:ln w="0">
            <a:noFill/>
          </a:ln>
        </p:spPr>
      </p:pic>
    </p:spTree>
  </p:cSld>
  <mc:AlternateContent>
    <mc:Choice Requires="p14">
      <p:transition spd="slow" p14:dur="2000"/>
    </mc:Choice>
    <mc:Fallback>
      <p:transition spd="slow"/>
    </mc:Fallback>
  </mc:AlternateContent>
  <p:timing>
    <p:tnLst>
      <p:par>
        <p:cTn id="312" dur="indefinite" restart="never" nodeType="tmRoot">
          <p:childTnLst>
            <p:seq>
              <p:cTn id="313" dur="indefinite" nodeType="mainSeq">
                <p:childTnLst>
                  <p:par>
                    <p:cTn id="314" fill="hold">
                      <p:stCondLst>
                        <p:cond delay="indefinite"/>
                      </p:stCondLst>
                      <p:childTnLst>
                        <p:par>
                          <p:cTn id="315" fill="hold">
                            <p:stCondLst>
                              <p:cond delay="0"/>
                            </p:stCondLst>
                            <p:childTnLst>
                              <p:par>
                                <p:cTn id="316" nodeType="clickEffect" fill="hold" presetClass="entr" presetID="1">
                                  <p:stCondLst>
                                    <p:cond delay="0"/>
                                  </p:stCondLst>
                                  <p:childTnLst>
                                    <p:set>
                                      <p:cBhvr>
                                        <p:cTn id="317" dur="1" fill="hold">
                                          <p:stCondLst>
                                            <p:cond delay="0"/>
                                          </p:stCondLst>
                                        </p:cTn>
                                        <p:tgtEl>
                                          <p:spTgt spid="51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6d8b"/>
        </a:solidFill>
      </p:bgPr>
    </p:bg>
    <p:spTree>
      <p:nvGrpSpPr>
        <p:cNvPr id="1" name=""/>
        <p:cNvGrpSpPr/>
        <p:nvPr/>
      </p:nvGrpSpPr>
      <p:grpSpPr>
        <a:xfrm>
          <a:off x="0" y="0"/>
          <a:ext cx="0" cy="0"/>
          <a:chOff x="0" y="0"/>
          <a:chExt cx="0" cy="0"/>
        </a:xfrm>
      </p:grpSpPr>
      <p:sp>
        <p:nvSpPr>
          <p:cNvPr id="369" name="PlaceHolder 1"/>
          <p:cNvSpPr>
            <a:spLocks noGrp="1"/>
          </p:cNvSpPr>
          <p:nvPr>
            <p:ph type="title"/>
          </p:nvPr>
        </p:nvSpPr>
        <p:spPr>
          <a:xfrm>
            <a:off x="433800" y="206280"/>
            <a:ext cx="6071040" cy="582120"/>
          </a:xfrm>
          <a:prstGeom prst="rect">
            <a:avLst/>
          </a:prstGeom>
          <a:noFill/>
          <a:ln w="12600">
            <a:noFill/>
          </a:ln>
        </p:spPr>
        <p:txBody>
          <a:bodyPr lIns="45720" rIns="45720" anchor="ctr">
            <a:normAutofit fontScale="80000"/>
          </a:bodyPr>
          <a:p>
            <a:pPr>
              <a:lnSpc>
                <a:spcPct val="90000"/>
              </a:lnSpc>
              <a:buNone/>
            </a:pPr>
            <a:r>
              <a:rPr b="0" lang="fr-FR" sz="2400" spc="-1" strike="noStrike">
                <a:solidFill>
                  <a:srgbClr val="ffffff"/>
                </a:solidFill>
                <a:latin typeface="Mercury Medium"/>
                <a:ea typeface="Mercury Medium"/>
              </a:rPr>
              <a:t>Programme de la formation « Fracture numérique » </a:t>
            </a:r>
            <a:endParaRPr b="0" lang="fr-BE" sz="2400" spc="-1" strike="noStrike">
              <a:solidFill>
                <a:srgbClr val="000000"/>
              </a:solidFill>
              <a:latin typeface="Merkury"/>
            </a:endParaRPr>
          </a:p>
        </p:txBody>
      </p:sp>
      <p:sp>
        <p:nvSpPr>
          <p:cNvPr id="370" name="ZoneTexte 7"/>
          <p:cNvSpPr/>
          <p:nvPr/>
        </p:nvSpPr>
        <p:spPr>
          <a:xfrm>
            <a:off x="1958040" y="1281240"/>
            <a:ext cx="1647360" cy="395640"/>
          </a:xfrm>
          <a:prstGeom prst="rect">
            <a:avLst/>
          </a:prstGeom>
          <a:noFill/>
          <a:ln w="12700">
            <a:noFill/>
          </a:ln>
        </p:spPr>
        <p:style>
          <a:lnRef idx="0"/>
          <a:fillRef idx="0"/>
          <a:effectRef idx="0"/>
          <a:fontRef idx="minor"/>
        </p:style>
        <p:txBody>
          <a:bodyPr lIns="45720" rIns="45720" anchor="t">
            <a:spAutoFit/>
          </a:bodyPr>
          <a:p>
            <a:pPr>
              <a:lnSpc>
                <a:spcPct val="100000"/>
              </a:lnSpc>
              <a:buNone/>
              <a:tabLst>
                <a:tab algn="l" pos="0"/>
              </a:tabLst>
            </a:pPr>
            <a:r>
              <a:rPr b="1" lang="fr-BE" sz="1000" spc="-1" strike="noStrike">
                <a:solidFill>
                  <a:srgbClr val="00708c"/>
                </a:solidFill>
                <a:latin typeface="Mercury Medium"/>
                <a:ea typeface="Mercury Medium"/>
              </a:rPr>
              <a:t>Partie 1 - </a:t>
            </a:r>
            <a:r>
              <a:rPr b="1" lang="fr-BE" sz="1000" spc="-1" strike="noStrike" u="sng">
                <a:solidFill>
                  <a:srgbClr val="00708c"/>
                </a:solidFill>
                <a:uFillTx/>
                <a:latin typeface="Mercury Medium"/>
                <a:ea typeface="Mercury Medium"/>
              </a:rPr>
              <a:t>Introduction</a:t>
            </a:r>
            <a:r>
              <a:rPr b="0" lang="fr-BE" sz="1000" spc="-1" strike="noStrike">
                <a:solidFill>
                  <a:srgbClr val="00708c"/>
                </a:solidFill>
                <a:latin typeface="Mercury Medium"/>
                <a:ea typeface="Mercury Medium"/>
              </a:rPr>
              <a:t> </a:t>
            </a:r>
            <a:r>
              <a:rPr b="1" lang="fr-BE" sz="1000" spc="-1" strike="noStrike">
                <a:solidFill>
                  <a:srgbClr val="00708c"/>
                </a:solidFill>
                <a:latin typeface="Mercury Medium"/>
                <a:ea typeface="Mercury Medium"/>
              </a:rPr>
              <a:t> </a:t>
            </a:r>
            <a:br>
              <a:rPr sz="1000"/>
            </a:br>
            <a:r>
              <a:rPr b="1" lang="fr-BE" sz="1000" spc="-1" strike="noStrike">
                <a:solidFill>
                  <a:srgbClr val="00708c"/>
                </a:solidFill>
                <a:latin typeface="Mercury Medium"/>
                <a:ea typeface="Mercury Medium"/>
              </a:rPr>
              <a:t>La fracture numérique </a:t>
            </a:r>
            <a:endParaRPr b="0" lang="fr-BE" sz="1000" spc="-1" strike="noStrike">
              <a:latin typeface="Arial"/>
            </a:endParaRPr>
          </a:p>
        </p:txBody>
      </p:sp>
      <p:sp>
        <p:nvSpPr>
          <p:cNvPr id="371" name="ZoneTexte 8"/>
          <p:cNvSpPr/>
          <p:nvPr/>
        </p:nvSpPr>
        <p:spPr>
          <a:xfrm>
            <a:off x="5458680" y="1392480"/>
            <a:ext cx="1777320" cy="456840"/>
          </a:xfrm>
          <a:prstGeom prst="rect">
            <a:avLst/>
          </a:prstGeom>
          <a:noFill/>
          <a:ln w="12700">
            <a:noFill/>
          </a:ln>
        </p:spPr>
        <p:style>
          <a:lnRef idx="0"/>
          <a:fillRef idx="0"/>
          <a:effectRef idx="0"/>
          <a:fontRef idx="minor"/>
        </p:style>
        <p:txBody>
          <a:bodyPr lIns="45720" rIns="45720" anchor="t">
            <a:spAutoFit/>
          </a:bodyPr>
          <a:p>
            <a:pPr>
              <a:lnSpc>
                <a:spcPct val="100000"/>
              </a:lnSpc>
              <a:buNone/>
              <a:tabLst>
                <a:tab algn="l" pos="0"/>
              </a:tabLst>
            </a:pPr>
            <a:r>
              <a:rPr b="1" lang="fr-BE" sz="1200" spc="-1" strike="noStrike">
                <a:solidFill>
                  <a:srgbClr val="ffffff"/>
                </a:solidFill>
                <a:latin typeface="Mercury Medium"/>
                <a:ea typeface="Mercury Medium"/>
              </a:rPr>
              <a:t>Les outils d’accompagnement</a:t>
            </a:r>
            <a:endParaRPr b="0" lang="fr-BE" sz="1200" spc="-1" strike="noStrike">
              <a:latin typeface="Arial"/>
            </a:endParaRPr>
          </a:p>
        </p:txBody>
      </p:sp>
      <p:sp>
        <p:nvSpPr>
          <p:cNvPr id="372" name="ZoneTexte 4"/>
          <p:cNvSpPr/>
          <p:nvPr/>
        </p:nvSpPr>
        <p:spPr>
          <a:xfrm>
            <a:off x="2431800" y="1416600"/>
            <a:ext cx="1348200" cy="923400"/>
          </a:xfrm>
          <a:prstGeom prst="rect">
            <a:avLst/>
          </a:prstGeom>
          <a:noFill/>
          <a:ln w="12700">
            <a:noFill/>
          </a:ln>
        </p:spPr>
        <p:style>
          <a:lnRef idx="0"/>
          <a:fillRef idx="0"/>
          <a:effectRef idx="0"/>
          <a:fontRef idx="minor"/>
        </p:style>
        <p:txBody>
          <a:bodyPr lIns="45720" rIns="45720" anchor="t">
            <a:spAutoFit/>
          </a:bodyPr>
          <a:p>
            <a:pPr>
              <a:lnSpc>
                <a:spcPct val="100000"/>
              </a:lnSpc>
              <a:buNone/>
              <a:tabLst>
                <a:tab algn="l" pos="0"/>
              </a:tabLst>
            </a:pPr>
            <a:r>
              <a:rPr b="1" lang="fr-BE" sz="1200" spc="-1" strike="noStrike">
                <a:solidFill>
                  <a:srgbClr val="ffffff"/>
                </a:solidFill>
                <a:latin typeface="Mercury Medium"/>
                <a:ea typeface="Mercury Medium"/>
              </a:rPr>
              <a:t>Les inégalités numériques ou fracture numérique </a:t>
            </a:r>
            <a:endParaRPr b="0" lang="fr-BE" sz="1200" spc="-1" strike="noStrike">
              <a:latin typeface="Arial"/>
            </a:endParaRPr>
          </a:p>
          <a:p>
            <a:pPr>
              <a:lnSpc>
                <a:spcPts val="799"/>
              </a:lnSpc>
              <a:buNone/>
              <a:tabLst>
                <a:tab algn="l" pos="0"/>
              </a:tabLst>
            </a:pPr>
            <a:endParaRPr b="0" lang="fr-BE" sz="800" spc="-1" strike="noStrike">
              <a:latin typeface="Arial"/>
            </a:endParaRPr>
          </a:p>
        </p:txBody>
      </p:sp>
      <p:sp>
        <p:nvSpPr>
          <p:cNvPr id="373" name="ZoneTexte 5"/>
          <p:cNvSpPr/>
          <p:nvPr/>
        </p:nvSpPr>
        <p:spPr>
          <a:xfrm>
            <a:off x="4284000" y="2207160"/>
            <a:ext cx="1410480" cy="456840"/>
          </a:xfrm>
          <a:prstGeom prst="rect">
            <a:avLst/>
          </a:prstGeom>
          <a:noFill/>
          <a:ln w="12700">
            <a:noFill/>
          </a:ln>
        </p:spPr>
        <p:style>
          <a:lnRef idx="0"/>
          <a:fillRef idx="0"/>
          <a:effectRef idx="0"/>
          <a:fontRef idx="minor"/>
        </p:style>
        <p:txBody>
          <a:bodyPr lIns="45720" rIns="45720" anchor="t">
            <a:spAutoFit/>
          </a:bodyPr>
          <a:p>
            <a:pPr>
              <a:lnSpc>
                <a:spcPct val="100000"/>
              </a:lnSpc>
              <a:buNone/>
              <a:tabLst>
                <a:tab algn="l" pos="0"/>
              </a:tabLst>
            </a:pPr>
            <a:r>
              <a:rPr b="1" lang="fr-BE" sz="1200" spc="-1" strike="noStrike">
                <a:solidFill>
                  <a:srgbClr val="ffffff"/>
                </a:solidFill>
                <a:latin typeface="Mercury Medium"/>
                <a:ea typeface="Mercury Medium"/>
              </a:rPr>
              <a:t>Le questionnement </a:t>
            </a:r>
            <a:endParaRPr b="0" lang="fr-BE" sz="1200" spc="-1" strike="noStrike">
              <a:latin typeface="Arial"/>
            </a:endParaRPr>
          </a:p>
        </p:txBody>
      </p:sp>
      <p:sp>
        <p:nvSpPr>
          <p:cNvPr id="374" name="ZoneTexte 6"/>
          <p:cNvSpPr/>
          <p:nvPr/>
        </p:nvSpPr>
        <p:spPr>
          <a:xfrm>
            <a:off x="7525440" y="1787400"/>
            <a:ext cx="1420920" cy="638640"/>
          </a:xfrm>
          <a:prstGeom prst="rect">
            <a:avLst/>
          </a:prstGeom>
          <a:noFill/>
          <a:ln w="12700">
            <a:noFill/>
          </a:ln>
        </p:spPr>
        <p:style>
          <a:lnRef idx="0"/>
          <a:fillRef idx="0"/>
          <a:effectRef idx="0"/>
          <a:fontRef idx="minor"/>
        </p:style>
        <p:txBody>
          <a:bodyPr lIns="45720" rIns="45720" anchor="t">
            <a:spAutoFit/>
          </a:bodyPr>
          <a:p>
            <a:pPr>
              <a:lnSpc>
                <a:spcPct val="100000"/>
              </a:lnSpc>
              <a:buNone/>
              <a:tabLst>
                <a:tab algn="l" pos="0"/>
              </a:tabLst>
            </a:pPr>
            <a:r>
              <a:rPr b="1" lang="fr-BE" sz="1200" spc="-1" strike="noStrike" u="sng">
                <a:solidFill>
                  <a:srgbClr val="ffffff"/>
                </a:solidFill>
                <a:uFillTx/>
                <a:latin typeface="Mercury Medium"/>
                <a:ea typeface="Mercury Medium"/>
              </a:rPr>
              <a:t>Evaluations, retours, échanges</a:t>
            </a:r>
            <a:endParaRPr b="0" lang="fr-BE" sz="1200" spc="-1" strike="noStrike">
              <a:latin typeface="Arial"/>
            </a:endParaRPr>
          </a:p>
        </p:txBody>
      </p:sp>
      <p:pic>
        <p:nvPicPr>
          <p:cNvPr id="375" name="Image 43" descr="Image 43"/>
          <p:cNvPicPr/>
          <p:nvPr/>
        </p:nvPicPr>
        <p:blipFill>
          <a:blip r:embed="rId1"/>
          <a:stretch/>
        </p:blipFill>
        <p:spPr>
          <a:xfrm>
            <a:off x="268200" y="3502080"/>
            <a:ext cx="1112400" cy="739800"/>
          </a:xfrm>
          <a:prstGeom prst="rect">
            <a:avLst/>
          </a:prstGeom>
          <a:ln w="12700">
            <a:noFill/>
          </a:ln>
        </p:spPr>
      </p:pic>
      <p:pic>
        <p:nvPicPr>
          <p:cNvPr id="376" name="Image 44" descr="Image 44"/>
          <p:cNvPicPr/>
          <p:nvPr/>
        </p:nvPicPr>
        <p:blipFill>
          <a:blip r:embed="rId2"/>
          <a:stretch/>
        </p:blipFill>
        <p:spPr>
          <a:xfrm>
            <a:off x="2635200" y="4073400"/>
            <a:ext cx="1112400" cy="924120"/>
          </a:xfrm>
          <a:prstGeom prst="rect">
            <a:avLst/>
          </a:prstGeom>
          <a:ln w="12700">
            <a:noFill/>
          </a:ln>
        </p:spPr>
      </p:pic>
      <p:pic>
        <p:nvPicPr>
          <p:cNvPr id="377" name="Image 47" descr="Image 47"/>
          <p:cNvPicPr/>
          <p:nvPr/>
        </p:nvPicPr>
        <p:blipFill>
          <a:blip r:embed="rId3"/>
          <a:stretch/>
        </p:blipFill>
        <p:spPr>
          <a:xfrm>
            <a:off x="7633440" y="3307320"/>
            <a:ext cx="1382040" cy="635760"/>
          </a:xfrm>
          <a:prstGeom prst="rect">
            <a:avLst/>
          </a:prstGeom>
          <a:ln w="12700">
            <a:noFill/>
          </a:ln>
        </p:spPr>
      </p:pic>
      <p:pic>
        <p:nvPicPr>
          <p:cNvPr id="378" name="Image 54" descr="Image 54"/>
          <p:cNvPicPr/>
          <p:nvPr/>
        </p:nvPicPr>
        <p:blipFill>
          <a:blip r:embed="rId4"/>
          <a:stretch/>
        </p:blipFill>
        <p:spPr>
          <a:xfrm>
            <a:off x="5772960" y="3056760"/>
            <a:ext cx="1017720" cy="635760"/>
          </a:xfrm>
          <a:prstGeom prst="rect">
            <a:avLst/>
          </a:prstGeom>
          <a:ln w="12700">
            <a:noFill/>
          </a:ln>
        </p:spPr>
      </p:pic>
      <p:pic>
        <p:nvPicPr>
          <p:cNvPr id="379" name="Image 2" descr=""/>
          <p:cNvPicPr/>
          <p:nvPr/>
        </p:nvPicPr>
        <p:blipFill>
          <a:blip r:embed="rId5"/>
          <a:stretch/>
        </p:blipFill>
        <p:spPr>
          <a:xfrm>
            <a:off x="34200" y="1108440"/>
            <a:ext cx="8040960" cy="25200"/>
          </a:xfrm>
          <a:prstGeom prst="rect">
            <a:avLst/>
          </a:prstGeom>
          <a:ln w="0">
            <a:noFill/>
          </a:ln>
        </p:spPr>
      </p:pic>
      <p:pic>
        <p:nvPicPr>
          <p:cNvPr id="380" name="Image 4" descr=""/>
          <p:cNvPicPr/>
          <p:nvPr/>
        </p:nvPicPr>
        <p:blipFill>
          <a:blip r:embed="rId6"/>
          <a:stretch/>
        </p:blipFill>
        <p:spPr>
          <a:xfrm>
            <a:off x="6987960" y="1068120"/>
            <a:ext cx="681480" cy="1169280"/>
          </a:xfrm>
          <a:prstGeom prst="rect">
            <a:avLst/>
          </a:prstGeom>
          <a:ln w="0">
            <a:noFill/>
          </a:ln>
        </p:spPr>
      </p:pic>
      <p:pic>
        <p:nvPicPr>
          <p:cNvPr id="381" name="Image 6" descr=""/>
          <p:cNvPicPr/>
          <p:nvPr/>
        </p:nvPicPr>
        <p:blipFill>
          <a:blip r:embed="rId7"/>
          <a:stretch/>
        </p:blipFill>
        <p:spPr>
          <a:xfrm>
            <a:off x="268200" y="1048680"/>
            <a:ext cx="681120" cy="1315440"/>
          </a:xfrm>
          <a:prstGeom prst="rect">
            <a:avLst/>
          </a:prstGeom>
          <a:ln w="0">
            <a:noFill/>
          </a:ln>
        </p:spPr>
      </p:pic>
      <p:pic>
        <p:nvPicPr>
          <p:cNvPr id="382" name="Image 8" descr=""/>
          <p:cNvPicPr/>
          <p:nvPr/>
        </p:nvPicPr>
        <p:blipFill>
          <a:blip r:embed="rId8"/>
          <a:stretch/>
        </p:blipFill>
        <p:spPr>
          <a:xfrm>
            <a:off x="1863360" y="1060920"/>
            <a:ext cx="711720" cy="834840"/>
          </a:xfrm>
          <a:prstGeom prst="rect">
            <a:avLst/>
          </a:prstGeom>
          <a:ln w="0">
            <a:noFill/>
          </a:ln>
        </p:spPr>
      </p:pic>
      <p:pic>
        <p:nvPicPr>
          <p:cNvPr id="383" name="Image 10" descr=""/>
          <p:cNvPicPr/>
          <p:nvPr/>
        </p:nvPicPr>
        <p:blipFill>
          <a:blip r:embed="rId9"/>
          <a:stretch/>
        </p:blipFill>
        <p:spPr>
          <a:xfrm>
            <a:off x="3747960" y="1060920"/>
            <a:ext cx="681480" cy="1643760"/>
          </a:xfrm>
          <a:prstGeom prst="rect">
            <a:avLst/>
          </a:prstGeom>
          <a:ln w="0">
            <a:noFill/>
          </a:ln>
        </p:spPr>
      </p:pic>
      <p:pic>
        <p:nvPicPr>
          <p:cNvPr id="384" name="Image 12" descr=""/>
          <p:cNvPicPr/>
          <p:nvPr/>
        </p:nvPicPr>
        <p:blipFill>
          <a:blip r:embed="rId10"/>
          <a:stretch/>
        </p:blipFill>
        <p:spPr>
          <a:xfrm>
            <a:off x="4946040" y="1071360"/>
            <a:ext cx="695160" cy="813960"/>
          </a:xfrm>
          <a:prstGeom prst="rect">
            <a:avLst/>
          </a:prstGeom>
          <a:ln w="0">
            <a:noFill/>
          </a:ln>
        </p:spPr>
      </p:pic>
      <p:sp>
        <p:nvSpPr>
          <p:cNvPr id="385" name="ZoneTexte 7"/>
          <p:cNvSpPr/>
          <p:nvPr/>
        </p:nvSpPr>
        <p:spPr>
          <a:xfrm>
            <a:off x="803160" y="1897200"/>
            <a:ext cx="1176840" cy="622800"/>
          </a:xfrm>
          <a:prstGeom prst="rect">
            <a:avLst/>
          </a:prstGeom>
          <a:noFill/>
          <a:ln w="12700">
            <a:noFill/>
          </a:ln>
        </p:spPr>
        <p:style>
          <a:lnRef idx="0"/>
          <a:fillRef idx="0"/>
          <a:effectRef idx="0"/>
          <a:fontRef idx="minor"/>
        </p:style>
        <p:txBody>
          <a:bodyPr lIns="60840" rIns="60840" tIns="45000" bIns="45000" anchor="t">
            <a:spAutoFit/>
          </a:bodyPr>
          <a:p>
            <a:pPr>
              <a:lnSpc>
                <a:spcPct val="100000"/>
              </a:lnSpc>
              <a:buNone/>
              <a:tabLst>
                <a:tab algn="l" pos="0"/>
              </a:tabLst>
            </a:pPr>
            <a:r>
              <a:rPr b="1" lang="fr-BE" sz="1200" spc="-1" strike="noStrike">
                <a:solidFill>
                  <a:srgbClr val="ffffff"/>
                </a:solidFill>
                <a:latin typeface="Mercury Medium"/>
                <a:ea typeface="Mercury Medium"/>
              </a:rPr>
              <a:t>L’Atelier du web</a:t>
            </a:r>
            <a:endParaRPr b="0" lang="fr-BE" sz="1200" spc="-1" strike="noStrike">
              <a:latin typeface="Arial"/>
            </a:endParaRPr>
          </a:p>
          <a:p>
            <a:pPr>
              <a:lnSpc>
                <a:spcPct val="100000"/>
              </a:lnSpc>
              <a:buNone/>
              <a:tabLst>
                <a:tab algn="l" pos="0"/>
              </a:tabLst>
            </a:pPr>
            <a:r>
              <a:rPr b="0" lang="fr-BE" sz="1100" spc="-1" strike="noStrike">
                <a:solidFill>
                  <a:srgbClr val="ffffff"/>
                </a:solidFill>
                <a:latin typeface="Merkury"/>
                <a:ea typeface="Mercury Medium"/>
              </a:rPr>
              <a:t> </a:t>
            </a:r>
            <a:endParaRPr b="0" lang="fr-BE" sz="1100" spc="-1" strike="noStrike">
              <a:latin typeface="Arial"/>
            </a:endParaRPr>
          </a:p>
        </p:txBody>
      </p:sp>
      <p:pic>
        <p:nvPicPr>
          <p:cNvPr id="386" name="Picture 14" descr=""/>
          <p:cNvPicPr/>
          <p:nvPr/>
        </p:nvPicPr>
        <p:blipFill>
          <a:blip r:embed="rId11"/>
          <a:stretch/>
        </p:blipFill>
        <p:spPr>
          <a:xfrm flipH="1">
            <a:off x="-893160" y="4050720"/>
            <a:ext cx="3525840" cy="1088280"/>
          </a:xfrm>
          <a:prstGeom prst="rect">
            <a:avLst/>
          </a:prstGeom>
          <a:ln w="0">
            <a:noFill/>
          </a:ln>
        </p:spPr>
      </p:pic>
      <p:pic>
        <p:nvPicPr>
          <p:cNvPr id="387" name="Image 3" descr=""/>
          <p:cNvPicPr/>
          <p:nvPr/>
        </p:nvPicPr>
        <p:blipFill>
          <a:blip r:embed="rId12"/>
          <a:stretch/>
        </p:blipFill>
        <p:spPr>
          <a:xfrm>
            <a:off x="8309520" y="177120"/>
            <a:ext cx="685080" cy="943920"/>
          </a:xfrm>
          <a:prstGeom prst="rect">
            <a:avLst/>
          </a:prstGeom>
          <a:ln w="0">
            <a:noFill/>
          </a:ln>
        </p:spPr>
      </p:pic>
    </p:spTree>
  </p:cSld>
  <mc:AlternateContent>
    <mc:Choice Requires="p14">
      <p:transition spd="slow" p14:dur="2000"/>
    </mc:Choice>
    <mc:Fallback>
      <p:transition spd="slow"/>
    </mc:Fallback>
  </mc:AlternateContent>
</p:sld>
</file>

<file path=ppt/slides/slide2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518" name="PlaceHolder 1"/>
          <p:cNvSpPr>
            <a:spLocks noGrp="1"/>
          </p:cNvSpPr>
          <p:nvPr>
            <p:ph type="title"/>
          </p:nvPr>
        </p:nvSpPr>
        <p:spPr>
          <a:xfrm>
            <a:off x="395640" y="127800"/>
            <a:ext cx="8424720" cy="583200"/>
          </a:xfrm>
          <a:prstGeom prst="rect">
            <a:avLst/>
          </a:prstGeom>
          <a:noFill/>
          <a:ln w="12600">
            <a:noFill/>
          </a:ln>
        </p:spPr>
        <p:txBody>
          <a:bodyPr lIns="45720" rIns="45720" anchor="ctr">
            <a:noAutofit/>
          </a:bodyPr>
          <a:p>
            <a:pPr>
              <a:lnSpc>
                <a:spcPct val="100000"/>
              </a:lnSpc>
              <a:buNone/>
              <a:tabLst>
                <a:tab algn="l" pos="0"/>
              </a:tabLst>
            </a:pPr>
            <a:r>
              <a:rPr b="0" lang="fr-BE" sz="2400" spc="-1" strike="noStrike">
                <a:solidFill>
                  <a:srgbClr val="00708c"/>
                </a:solidFill>
                <a:latin typeface="Mercury Medium"/>
                <a:ea typeface="Mercury Medium"/>
              </a:rPr>
              <a:t>La détection de la fracture numérique</a:t>
            </a:r>
            <a:endParaRPr b="0" lang="fr-BE" sz="2400" spc="-1" strike="noStrike">
              <a:solidFill>
                <a:srgbClr val="000000"/>
              </a:solidFill>
              <a:latin typeface="Calibri"/>
            </a:endParaRPr>
          </a:p>
        </p:txBody>
      </p:sp>
      <p:sp>
        <p:nvSpPr>
          <p:cNvPr id="519" name="ZoneTexte 23"/>
          <p:cNvSpPr/>
          <p:nvPr/>
        </p:nvSpPr>
        <p:spPr>
          <a:xfrm>
            <a:off x="352440" y="592560"/>
            <a:ext cx="8338680" cy="36396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r>
              <a:rPr b="0" lang="fr-BE" sz="1800" spc="-1" strike="noStrike">
                <a:solidFill>
                  <a:srgbClr val="949499"/>
                </a:solidFill>
                <a:latin typeface="Calibri"/>
                <a:ea typeface="Calibri"/>
              </a:rPr>
              <a:t>Comment détecter une personne en situation d’exclusion numérique ?</a:t>
            </a:r>
            <a:endParaRPr b="0" lang="fr-BE" sz="1800" spc="-1" strike="noStrike">
              <a:latin typeface="Arial"/>
            </a:endParaRPr>
          </a:p>
        </p:txBody>
      </p:sp>
      <p:pic>
        <p:nvPicPr>
          <p:cNvPr id="520" name="Picture 4" descr="Accompagnement socio-professionnel - Arpège inclusion"/>
          <p:cNvPicPr/>
          <p:nvPr/>
        </p:nvPicPr>
        <p:blipFill>
          <a:blip r:embed="rId1"/>
          <a:srcRect l="24548" t="0" r="17950" b="0"/>
          <a:stretch/>
        </p:blipFill>
        <p:spPr>
          <a:xfrm>
            <a:off x="7603200" y="795600"/>
            <a:ext cx="1311120" cy="1321560"/>
          </a:xfrm>
          <a:prstGeom prst="rect">
            <a:avLst/>
          </a:prstGeom>
          <a:ln w="0">
            <a:noFill/>
          </a:ln>
        </p:spPr>
      </p:pic>
      <p:sp>
        <p:nvSpPr>
          <p:cNvPr id="521" name="Rectangle : coins arrondis 7"/>
          <p:cNvSpPr/>
          <p:nvPr/>
        </p:nvSpPr>
        <p:spPr>
          <a:xfrm>
            <a:off x="154800" y="1231200"/>
            <a:ext cx="1283760" cy="502920"/>
          </a:xfrm>
          <a:prstGeom prst="roundRect">
            <a:avLst>
              <a:gd name="adj" fmla="val 16667"/>
            </a:avLst>
          </a:prstGeom>
          <a:solidFill>
            <a:schemeClr val="bg1"/>
          </a:solidFill>
          <a:ln>
            <a:solidFill>
              <a:srgbClr val="fcc03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400" spc="-1" strike="noStrike">
                <a:solidFill>
                  <a:srgbClr val="006d8b"/>
                </a:solidFill>
                <a:latin typeface="Calibri"/>
                <a:ea typeface="Arial"/>
              </a:rPr>
              <a:t>Avez-vous un ordinateur ?</a:t>
            </a:r>
            <a:endParaRPr b="0" lang="fr-BE" sz="1400" spc="-1" strike="noStrike">
              <a:latin typeface="Arial"/>
            </a:endParaRPr>
          </a:p>
        </p:txBody>
      </p:sp>
      <p:sp>
        <p:nvSpPr>
          <p:cNvPr id="522" name="Rectangle : coins arrondis 8"/>
          <p:cNvSpPr/>
          <p:nvPr/>
        </p:nvSpPr>
        <p:spPr>
          <a:xfrm>
            <a:off x="154800" y="1850040"/>
            <a:ext cx="625680" cy="313560"/>
          </a:xfrm>
          <a:prstGeom prst="roundRect">
            <a:avLst>
              <a:gd name="adj" fmla="val 16667"/>
            </a:avLst>
          </a:prstGeom>
          <a:solidFill>
            <a:schemeClr val="bg1"/>
          </a:solidFill>
          <a:ln>
            <a:solidFill>
              <a:srgbClr val="fcc03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400" spc="-1" strike="noStrike">
                <a:solidFill>
                  <a:srgbClr val="006d8b"/>
                </a:solidFill>
                <a:latin typeface="Calibri"/>
                <a:ea typeface="Arial"/>
              </a:rPr>
              <a:t>Non</a:t>
            </a:r>
            <a:endParaRPr b="0" lang="fr-BE" sz="1400" spc="-1" strike="noStrike">
              <a:latin typeface="Arial"/>
            </a:endParaRPr>
          </a:p>
        </p:txBody>
      </p:sp>
      <p:sp>
        <p:nvSpPr>
          <p:cNvPr id="523" name="Rectangle : coins arrondis 11"/>
          <p:cNvSpPr/>
          <p:nvPr/>
        </p:nvSpPr>
        <p:spPr>
          <a:xfrm>
            <a:off x="885240" y="1859400"/>
            <a:ext cx="667080" cy="326880"/>
          </a:xfrm>
          <a:prstGeom prst="roundRect">
            <a:avLst>
              <a:gd name="adj" fmla="val 16667"/>
            </a:avLst>
          </a:prstGeom>
          <a:solidFill>
            <a:schemeClr val="bg1"/>
          </a:solidFill>
          <a:ln>
            <a:solidFill>
              <a:srgbClr val="fcc03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400" spc="-1" strike="noStrike">
                <a:solidFill>
                  <a:srgbClr val="006d8b"/>
                </a:solidFill>
                <a:latin typeface="Calibri"/>
                <a:ea typeface="Arial"/>
              </a:rPr>
              <a:t>Oui</a:t>
            </a:r>
            <a:endParaRPr b="0" lang="fr-BE" sz="1400" spc="-1" strike="noStrike">
              <a:latin typeface="Arial"/>
            </a:endParaRPr>
          </a:p>
        </p:txBody>
      </p:sp>
      <p:sp>
        <p:nvSpPr>
          <p:cNvPr id="524" name="Rectangle : coins arrondis 12"/>
          <p:cNvSpPr/>
          <p:nvPr/>
        </p:nvSpPr>
        <p:spPr>
          <a:xfrm>
            <a:off x="154800" y="2711160"/>
            <a:ext cx="1527480" cy="412560"/>
          </a:xfrm>
          <a:prstGeom prst="roundRect">
            <a:avLst>
              <a:gd name="adj" fmla="val 16667"/>
            </a:avLst>
          </a:prstGeom>
          <a:solidFill>
            <a:schemeClr val="bg1"/>
          </a:solidFill>
          <a:ln>
            <a:solidFill>
              <a:srgbClr val="fcc03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400" spc="-1" strike="noStrike">
                <a:solidFill>
                  <a:srgbClr val="006d8b"/>
                </a:solidFill>
                <a:latin typeface="Calibri"/>
                <a:ea typeface="Arial"/>
              </a:rPr>
              <a:t>Fonctionne-t-il correctement ?</a:t>
            </a:r>
            <a:endParaRPr b="0" lang="fr-BE" sz="1400" spc="-1" strike="noStrike">
              <a:latin typeface="Arial"/>
            </a:endParaRPr>
          </a:p>
        </p:txBody>
      </p:sp>
      <p:sp>
        <p:nvSpPr>
          <p:cNvPr id="525" name="Rectangle : coins arrondis 13"/>
          <p:cNvSpPr/>
          <p:nvPr/>
        </p:nvSpPr>
        <p:spPr>
          <a:xfrm>
            <a:off x="154800" y="3894120"/>
            <a:ext cx="2485440" cy="635760"/>
          </a:xfrm>
          <a:prstGeom prst="roundRect">
            <a:avLst>
              <a:gd name="adj" fmla="val 16667"/>
            </a:avLst>
          </a:prstGeom>
          <a:solidFill>
            <a:schemeClr val="bg1"/>
          </a:solidFill>
          <a:ln>
            <a:solidFill>
              <a:srgbClr val="fcc03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400" spc="-1" strike="noStrike">
                <a:solidFill>
                  <a:srgbClr val="006d8b"/>
                </a:solidFill>
                <a:latin typeface="Calibri"/>
                <a:ea typeface="Arial"/>
              </a:rPr>
              <a:t>Savez-vous l’utiliser facilement pour aller sur Internet ?</a:t>
            </a:r>
            <a:endParaRPr b="0" lang="fr-BE" sz="1400" spc="-1" strike="noStrike">
              <a:latin typeface="Arial"/>
            </a:endParaRPr>
          </a:p>
        </p:txBody>
      </p:sp>
      <p:sp>
        <p:nvSpPr>
          <p:cNvPr id="526" name="Rectangle : coins arrondis 14"/>
          <p:cNvSpPr/>
          <p:nvPr/>
        </p:nvSpPr>
        <p:spPr>
          <a:xfrm>
            <a:off x="169200" y="3293640"/>
            <a:ext cx="2142000" cy="453240"/>
          </a:xfrm>
          <a:prstGeom prst="roundRect">
            <a:avLst>
              <a:gd name="adj" fmla="val 16667"/>
            </a:avLst>
          </a:prstGeom>
          <a:solidFill>
            <a:schemeClr val="bg1"/>
          </a:solidFill>
          <a:ln>
            <a:solidFill>
              <a:srgbClr val="fcc03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400" spc="-1" strike="noStrike">
                <a:solidFill>
                  <a:srgbClr val="006d8b"/>
                </a:solidFill>
                <a:latin typeface="Calibri"/>
                <a:ea typeface="Arial"/>
              </a:rPr>
              <a:t>Avez-vous une connexion Internet chez vous ?</a:t>
            </a:r>
            <a:endParaRPr b="0" lang="fr-BE" sz="1400" spc="-1" strike="noStrike">
              <a:latin typeface="Arial"/>
            </a:endParaRPr>
          </a:p>
        </p:txBody>
      </p:sp>
      <p:sp>
        <p:nvSpPr>
          <p:cNvPr id="527" name="Rectangle : coins arrondis 15"/>
          <p:cNvSpPr/>
          <p:nvPr/>
        </p:nvSpPr>
        <p:spPr>
          <a:xfrm>
            <a:off x="1821240" y="2711160"/>
            <a:ext cx="599760" cy="390240"/>
          </a:xfrm>
          <a:prstGeom prst="roundRect">
            <a:avLst>
              <a:gd name="adj" fmla="val 16667"/>
            </a:avLst>
          </a:prstGeom>
          <a:solidFill>
            <a:schemeClr val="bg1"/>
          </a:solidFill>
          <a:ln>
            <a:solidFill>
              <a:srgbClr val="fcc03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400" spc="-1" strike="noStrike">
                <a:solidFill>
                  <a:srgbClr val="006d8b"/>
                </a:solidFill>
                <a:latin typeface="Calibri"/>
                <a:ea typeface="Arial"/>
              </a:rPr>
              <a:t>Non</a:t>
            </a:r>
            <a:endParaRPr b="0" lang="fr-BE" sz="1400" spc="-1" strike="noStrike">
              <a:latin typeface="Arial"/>
            </a:endParaRPr>
          </a:p>
        </p:txBody>
      </p:sp>
      <p:sp>
        <p:nvSpPr>
          <p:cNvPr id="528" name="Flèche : droite 16"/>
          <p:cNvSpPr/>
          <p:nvPr/>
        </p:nvSpPr>
        <p:spPr>
          <a:xfrm rot="19044000">
            <a:off x="1993680" y="1825560"/>
            <a:ext cx="1527840" cy="349920"/>
          </a:xfrm>
          <a:prstGeom prst="rightArrow">
            <a:avLst>
              <a:gd name="adj1" fmla="val 50000"/>
              <a:gd name="adj2" fmla="val 55527"/>
            </a:avLst>
          </a:prstGeom>
          <a:solidFill>
            <a:schemeClr val="bg1"/>
          </a:solidFill>
          <a:ln>
            <a:solidFill>
              <a:srgbClr val="fcc031"/>
            </a:solidFill>
            <a:prstDash val="sysDot"/>
            <a:round/>
          </a:ln>
        </p:spPr>
        <p:style>
          <a:lnRef idx="2">
            <a:schemeClr val="accent1">
              <a:shade val="50000"/>
            </a:schemeClr>
          </a:lnRef>
          <a:fillRef idx="1">
            <a:schemeClr val="accent1"/>
          </a:fillRef>
          <a:effectRef idx="0">
            <a:schemeClr val="accent1"/>
          </a:effectRef>
          <a:fontRef idx="minor"/>
        </p:style>
      </p:sp>
      <p:sp>
        <p:nvSpPr>
          <p:cNvPr id="529" name="Rectangle : coins arrondis 17"/>
          <p:cNvSpPr/>
          <p:nvPr/>
        </p:nvSpPr>
        <p:spPr>
          <a:xfrm>
            <a:off x="3345480" y="1041120"/>
            <a:ext cx="847080" cy="360720"/>
          </a:xfrm>
          <a:prstGeom prst="roundRect">
            <a:avLst>
              <a:gd name="adj" fmla="val 16667"/>
            </a:avLst>
          </a:prstGeom>
          <a:solidFill>
            <a:schemeClr val="bg1"/>
          </a:solidFill>
          <a:ln>
            <a:solidFill>
              <a:srgbClr val="fcc03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400" spc="-1" strike="noStrike">
                <a:solidFill>
                  <a:srgbClr val="006d8b"/>
                </a:solidFill>
                <a:latin typeface="Calibri"/>
                <a:ea typeface="Arial"/>
              </a:rPr>
              <a:t>EPN</a:t>
            </a:r>
            <a:endParaRPr b="0" lang="fr-BE" sz="1400" spc="-1" strike="noStrike">
              <a:latin typeface="Arial"/>
            </a:endParaRPr>
          </a:p>
        </p:txBody>
      </p:sp>
      <p:sp>
        <p:nvSpPr>
          <p:cNvPr id="530" name="Rectangle : coins arrondis 18"/>
          <p:cNvSpPr/>
          <p:nvPr/>
        </p:nvSpPr>
        <p:spPr>
          <a:xfrm>
            <a:off x="2739960" y="4023720"/>
            <a:ext cx="629280" cy="403200"/>
          </a:xfrm>
          <a:prstGeom prst="roundRect">
            <a:avLst>
              <a:gd name="adj" fmla="val 16667"/>
            </a:avLst>
          </a:prstGeom>
          <a:solidFill>
            <a:schemeClr val="bg1"/>
          </a:solidFill>
          <a:ln>
            <a:solidFill>
              <a:srgbClr val="fcc03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400" spc="-1" strike="noStrike">
                <a:solidFill>
                  <a:srgbClr val="006d8b"/>
                </a:solidFill>
                <a:latin typeface="Calibri"/>
                <a:ea typeface="Arial"/>
              </a:rPr>
              <a:t>Oui</a:t>
            </a:r>
            <a:endParaRPr b="0" lang="fr-BE" sz="1400" spc="-1" strike="noStrike">
              <a:latin typeface="Arial"/>
            </a:endParaRPr>
          </a:p>
        </p:txBody>
      </p:sp>
      <p:sp>
        <p:nvSpPr>
          <p:cNvPr id="531" name="Rectangle : coins arrondis 19"/>
          <p:cNvSpPr/>
          <p:nvPr/>
        </p:nvSpPr>
        <p:spPr>
          <a:xfrm>
            <a:off x="3110400" y="2344320"/>
            <a:ext cx="1527480" cy="503640"/>
          </a:xfrm>
          <a:prstGeom prst="roundRect">
            <a:avLst>
              <a:gd name="adj" fmla="val 16667"/>
            </a:avLst>
          </a:prstGeom>
          <a:solidFill>
            <a:schemeClr val="bg1"/>
          </a:solidFill>
          <a:ln>
            <a:solidFill>
              <a:srgbClr val="fcc03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400" spc="-1" strike="noStrike">
                <a:solidFill>
                  <a:srgbClr val="006d8b"/>
                </a:solidFill>
                <a:latin typeface="Calibri"/>
                <a:ea typeface="Arial"/>
              </a:rPr>
              <a:t>Avez-vous une adresse mail ?</a:t>
            </a:r>
            <a:endParaRPr b="0" lang="fr-BE" sz="1400" spc="-1" strike="noStrike">
              <a:latin typeface="Arial"/>
            </a:endParaRPr>
          </a:p>
        </p:txBody>
      </p:sp>
      <p:sp>
        <p:nvSpPr>
          <p:cNvPr id="532" name="Rectangle : coins arrondis 20"/>
          <p:cNvSpPr/>
          <p:nvPr/>
        </p:nvSpPr>
        <p:spPr>
          <a:xfrm>
            <a:off x="5047920" y="2346120"/>
            <a:ext cx="658080" cy="403200"/>
          </a:xfrm>
          <a:prstGeom prst="roundRect">
            <a:avLst>
              <a:gd name="adj" fmla="val 16667"/>
            </a:avLst>
          </a:prstGeom>
          <a:solidFill>
            <a:schemeClr val="bg1"/>
          </a:solidFill>
          <a:ln>
            <a:solidFill>
              <a:srgbClr val="fcc03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400" spc="-1" strike="noStrike">
                <a:solidFill>
                  <a:srgbClr val="006d8b"/>
                </a:solidFill>
                <a:latin typeface="Calibri"/>
                <a:ea typeface="Arial"/>
              </a:rPr>
              <a:t>Non</a:t>
            </a:r>
            <a:endParaRPr b="0" lang="fr-BE" sz="1400" spc="-1" strike="noStrike">
              <a:latin typeface="Arial"/>
            </a:endParaRPr>
          </a:p>
        </p:txBody>
      </p:sp>
      <p:sp>
        <p:nvSpPr>
          <p:cNvPr id="533" name="Flèche : droite 21"/>
          <p:cNvSpPr/>
          <p:nvPr/>
        </p:nvSpPr>
        <p:spPr>
          <a:xfrm rot="13359600">
            <a:off x="4289760" y="1744560"/>
            <a:ext cx="1173600" cy="403200"/>
          </a:xfrm>
          <a:prstGeom prst="rightArrow">
            <a:avLst>
              <a:gd name="adj1" fmla="val 50000"/>
              <a:gd name="adj2" fmla="val 55527"/>
            </a:avLst>
          </a:prstGeom>
          <a:solidFill>
            <a:schemeClr val="bg1"/>
          </a:solidFill>
          <a:ln>
            <a:solidFill>
              <a:srgbClr val="fcc031"/>
            </a:solidFill>
            <a:prstDash val="sysDot"/>
            <a:round/>
          </a:ln>
        </p:spPr>
        <p:style>
          <a:lnRef idx="2">
            <a:schemeClr val="accent1">
              <a:shade val="50000"/>
            </a:schemeClr>
          </a:lnRef>
          <a:fillRef idx="1">
            <a:schemeClr val="accent1"/>
          </a:fillRef>
          <a:effectRef idx="0">
            <a:schemeClr val="accent1"/>
          </a:effectRef>
          <a:fontRef idx="minor"/>
        </p:style>
      </p:sp>
      <p:sp>
        <p:nvSpPr>
          <p:cNvPr id="534" name="Rectangle : coins arrondis 22"/>
          <p:cNvSpPr/>
          <p:nvPr/>
        </p:nvSpPr>
        <p:spPr>
          <a:xfrm>
            <a:off x="5061960" y="2899440"/>
            <a:ext cx="618120" cy="403200"/>
          </a:xfrm>
          <a:prstGeom prst="roundRect">
            <a:avLst>
              <a:gd name="adj" fmla="val 16667"/>
            </a:avLst>
          </a:prstGeom>
          <a:solidFill>
            <a:schemeClr val="bg1"/>
          </a:solidFill>
          <a:ln>
            <a:solidFill>
              <a:srgbClr val="fcc03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400" spc="-1" strike="noStrike">
                <a:solidFill>
                  <a:srgbClr val="006d8b"/>
                </a:solidFill>
                <a:latin typeface="Calibri"/>
                <a:ea typeface="Arial"/>
              </a:rPr>
              <a:t>Oui</a:t>
            </a:r>
            <a:endParaRPr b="0" lang="fr-BE" sz="1400" spc="-1" strike="noStrike">
              <a:latin typeface="Arial"/>
            </a:endParaRPr>
          </a:p>
        </p:txBody>
      </p:sp>
      <p:sp>
        <p:nvSpPr>
          <p:cNvPr id="535" name="Rectangle : coins arrondis 24"/>
          <p:cNvSpPr/>
          <p:nvPr/>
        </p:nvSpPr>
        <p:spPr>
          <a:xfrm>
            <a:off x="4364280" y="3587040"/>
            <a:ext cx="2012760" cy="577080"/>
          </a:xfrm>
          <a:prstGeom prst="roundRect">
            <a:avLst>
              <a:gd name="adj" fmla="val 16667"/>
            </a:avLst>
          </a:prstGeom>
          <a:solidFill>
            <a:schemeClr val="bg1"/>
          </a:solidFill>
          <a:ln>
            <a:solidFill>
              <a:srgbClr val="fcc03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400" spc="-1" strike="noStrike">
                <a:solidFill>
                  <a:srgbClr val="006d8b"/>
                </a:solidFill>
                <a:latin typeface="Calibri"/>
                <a:ea typeface="Arial"/>
              </a:rPr>
              <a:t>Peut-on vous contacter facilement avec ?</a:t>
            </a:r>
            <a:endParaRPr b="0" lang="fr-BE" sz="1400" spc="-1" strike="noStrike">
              <a:latin typeface="Arial"/>
            </a:endParaRPr>
          </a:p>
        </p:txBody>
      </p:sp>
      <p:sp>
        <p:nvSpPr>
          <p:cNvPr id="536" name="Rectangle : coins arrondis 25"/>
          <p:cNvSpPr/>
          <p:nvPr/>
        </p:nvSpPr>
        <p:spPr>
          <a:xfrm>
            <a:off x="6589800" y="2625840"/>
            <a:ext cx="2553840" cy="583200"/>
          </a:xfrm>
          <a:prstGeom prst="roundRect">
            <a:avLst>
              <a:gd name="adj" fmla="val 16667"/>
            </a:avLst>
          </a:prstGeom>
          <a:solidFill>
            <a:schemeClr val="bg1"/>
          </a:solidFill>
          <a:ln>
            <a:solidFill>
              <a:srgbClr val="fcc03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400" spc="-1" strike="noStrike">
                <a:solidFill>
                  <a:srgbClr val="006d8b"/>
                </a:solidFill>
                <a:latin typeface="Calibri"/>
                <a:ea typeface="Arial"/>
              </a:rPr>
              <a:t>Etes-vous capable d’envoyer un document avec ?</a:t>
            </a:r>
            <a:endParaRPr b="0" lang="fr-BE" sz="1400" spc="-1" strike="noStrike">
              <a:latin typeface="Arial"/>
            </a:endParaRPr>
          </a:p>
        </p:txBody>
      </p:sp>
      <p:sp>
        <p:nvSpPr>
          <p:cNvPr id="537" name="Connecteur droit avec flèche 26"/>
          <p:cNvSpPr/>
          <p:nvPr/>
        </p:nvSpPr>
        <p:spPr>
          <a:xfrm flipH="1">
            <a:off x="919080" y="2186640"/>
            <a:ext cx="299520" cy="418680"/>
          </a:xfrm>
          <a:custGeom>
            <a:avLst/>
            <a:gdLst/>
            <a:ahLst/>
            <a:rect l="l" t="t" r="r" b="b"/>
            <a:pathLst>
              <a:path w="21600" h="21600">
                <a:moveTo>
                  <a:pt x="0" y="0"/>
                </a:moveTo>
                <a:lnTo>
                  <a:pt x="21600" y="21600"/>
                </a:lnTo>
              </a:path>
            </a:pathLst>
          </a:custGeom>
          <a:noFill/>
          <a:ln>
            <a:solidFill>
              <a:srgbClr val="fcc031"/>
            </a:solidFill>
            <a:round/>
            <a:tailEnd len="med" type="triangle" w="med"/>
          </a:ln>
        </p:spPr>
        <p:style>
          <a:lnRef idx="1">
            <a:schemeClr val="accent1"/>
          </a:lnRef>
          <a:fillRef idx="0">
            <a:schemeClr val="accent1"/>
          </a:fillRef>
          <a:effectRef idx="0">
            <a:schemeClr val="accent1"/>
          </a:effectRef>
          <a:fontRef idx="minor"/>
        </p:style>
      </p:sp>
      <p:sp>
        <p:nvSpPr>
          <p:cNvPr id="538" name="Rectangle : coins arrondis 27"/>
          <p:cNvSpPr/>
          <p:nvPr/>
        </p:nvSpPr>
        <p:spPr>
          <a:xfrm>
            <a:off x="6589800" y="4444920"/>
            <a:ext cx="2553840" cy="417600"/>
          </a:xfrm>
          <a:prstGeom prst="roundRect">
            <a:avLst>
              <a:gd name="adj" fmla="val 16667"/>
            </a:avLst>
          </a:prstGeom>
          <a:solidFill>
            <a:schemeClr val="bg1"/>
          </a:solidFill>
          <a:ln>
            <a:solidFill>
              <a:srgbClr val="fcc03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400" spc="-1" strike="noStrike">
                <a:solidFill>
                  <a:srgbClr val="006d8b"/>
                </a:solidFill>
                <a:latin typeface="Calibri"/>
                <a:ea typeface="Arial"/>
              </a:rPr>
              <a:t>La personne est relativement autonome</a:t>
            </a:r>
            <a:endParaRPr b="0" lang="fr-BE" sz="1400" spc="-1" strike="noStrike">
              <a:latin typeface="Arial"/>
            </a:endParaRPr>
          </a:p>
        </p:txBody>
      </p:sp>
      <p:sp>
        <p:nvSpPr>
          <p:cNvPr id="539" name="Rectangle : coins arrondis 28"/>
          <p:cNvSpPr/>
          <p:nvPr/>
        </p:nvSpPr>
        <p:spPr>
          <a:xfrm>
            <a:off x="5895720" y="1760400"/>
            <a:ext cx="912600" cy="403200"/>
          </a:xfrm>
          <a:prstGeom prst="roundRect">
            <a:avLst>
              <a:gd name="adj" fmla="val 16667"/>
            </a:avLst>
          </a:prstGeom>
          <a:solidFill>
            <a:schemeClr val="bg1"/>
          </a:solidFill>
          <a:ln>
            <a:solidFill>
              <a:srgbClr val="fcc031"/>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100000"/>
              </a:lnSpc>
              <a:buNone/>
              <a:tabLst>
                <a:tab algn="l" pos="0"/>
              </a:tabLst>
            </a:pPr>
            <a:r>
              <a:rPr b="0" lang="fr-FR" sz="1400" spc="-1" strike="noStrike">
                <a:solidFill>
                  <a:srgbClr val="006d8b"/>
                </a:solidFill>
                <a:latin typeface="Calibri"/>
                <a:ea typeface="Arial"/>
              </a:rPr>
              <a:t>Non</a:t>
            </a:r>
            <a:endParaRPr b="0" lang="fr-BE" sz="1400" spc="-1" strike="noStrike">
              <a:latin typeface="Arial"/>
            </a:endParaRPr>
          </a:p>
        </p:txBody>
      </p:sp>
      <p:sp>
        <p:nvSpPr>
          <p:cNvPr id="540" name="Flèche : droite 29"/>
          <p:cNvSpPr/>
          <p:nvPr/>
        </p:nvSpPr>
        <p:spPr>
          <a:xfrm rot="11466000">
            <a:off x="4320720" y="1255320"/>
            <a:ext cx="1766160" cy="403200"/>
          </a:xfrm>
          <a:prstGeom prst="rightArrow">
            <a:avLst>
              <a:gd name="adj1" fmla="val 50000"/>
              <a:gd name="adj2" fmla="val 55527"/>
            </a:avLst>
          </a:prstGeom>
          <a:solidFill>
            <a:schemeClr val="bg1"/>
          </a:solidFill>
          <a:ln>
            <a:solidFill>
              <a:srgbClr val="fcc031"/>
            </a:solidFill>
            <a:prstDash val="sysDot"/>
            <a:round/>
          </a:ln>
        </p:spPr>
        <p:style>
          <a:lnRef idx="2">
            <a:schemeClr val="accent1">
              <a:shade val="50000"/>
            </a:schemeClr>
          </a:lnRef>
          <a:fillRef idx="1">
            <a:schemeClr val="accent1"/>
          </a:fillRef>
          <a:effectRef idx="0">
            <a:schemeClr val="accent1"/>
          </a:effectRef>
          <a:fontRef idx="minor"/>
        </p:style>
      </p:sp>
      <p:sp>
        <p:nvSpPr>
          <p:cNvPr id="541" name="Connecteur droit avec flèche 30"/>
          <p:cNvSpPr/>
          <p:nvPr/>
        </p:nvSpPr>
        <p:spPr>
          <a:xfrm flipV="1">
            <a:off x="3054960" y="2848320"/>
            <a:ext cx="819360" cy="1175040"/>
          </a:xfrm>
          <a:custGeom>
            <a:avLst/>
            <a:gdLst/>
            <a:ahLst/>
            <a:rect l="l" t="t" r="r" b="b"/>
            <a:pathLst>
              <a:path w="21600" h="21600">
                <a:moveTo>
                  <a:pt x="0" y="0"/>
                </a:moveTo>
                <a:lnTo>
                  <a:pt x="21600" y="21600"/>
                </a:lnTo>
              </a:path>
            </a:pathLst>
          </a:custGeom>
          <a:noFill/>
          <a:ln>
            <a:solidFill>
              <a:srgbClr val="fcc031"/>
            </a:solidFill>
            <a:round/>
            <a:tailEnd len="med" type="triangle" w="med"/>
          </a:ln>
        </p:spPr>
        <p:style>
          <a:lnRef idx="1">
            <a:schemeClr val="accent1"/>
          </a:lnRef>
          <a:fillRef idx="0">
            <a:schemeClr val="accent1"/>
          </a:fillRef>
          <a:effectRef idx="0">
            <a:schemeClr val="accent1"/>
          </a:effectRef>
          <a:fontRef idx="minor"/>
        </p:style>
      </p:sp>
      <p:sp>
        <p:nvSpPr>
          <p:cNvPr id="542" name="Connecteur droit avec flèche 31"/>
          <p:cNvSpPr/>
          <p:nvPr/>
        </p:nvSpPr>
        <p:spPr>
          <a:xfrm flipV="1">
            <a:off x="4638600" y="2547720"/>
            <a:ext cx="408960" cy="48240"/>
          </a:xfrm>
          <a:custGeom>
            <a:avLst/>
            <a:gdLst/>
            <a:ahLst/>
            <a:rect l="l" t="t" r="r" b="b"/>
            <a:pathLst>
              <a:path w="21600" h="21600">
                <a:moveTo>
                  <a:pt x="0" y="0"/>
                </a:moveTo>
                <a:lnTo>
                  <a:pt x="21600" y="21600"/>
                </a:lnTo>
              </a:path>
            </a:pathLst>
          </a:custGeom>
          <a:noFill/>
          <a:ln>
            <a:solidFill>
              <a:srgbClr val="fcc031"/>
            </a:solidFill>
            <a:round/>
            <a:tailEnd len="med" type="triangle" w="med"/>
          </a:ln>
        </p:spPr>
        <p:style>
          <a:lnRef idx="1">
            <a:schemeClr val="accent1"/>
          </a:lnRef>
          <a:fillRef idx="0">
            <a:schemeClr val="accent1"/>
          </a:fillRef>
          <a:effectRef idx="0">
            <a:schemeClr val="accent1"/>
          </a:effectRef>
          <a:fontRef idx="minor"/>
        </p:style>
      </p:sp>
      <p:sp>
        <p:nvSpPr>
          <p:cNvPr id="543" name="Connecteur droit avec flèche 32"/>
          <p:cNvSpPr/>
          <p:nvPr/>
        </p:nvSpPr>
        <p:spPr>
          <a:xfrm>
            <a:off x="4638600" y="2596320"/>
            <a:ext cx="423000" cy="504720"/>
          </a:xfrm>
          <a:custGeom>
            <a:avLst/>
            <a:gdLst/>
            <a:ahLst/>
            <a:rect l="l" t="t" r="r" b="b"/>
            <a:pathLst>
              <a:path w="21600" h="21600">
                <a:moveTo>
                  <a:pt x="0" y="0"/>
                </a:moveTo>
                <a:lnTo>
                  <a:pt x="21600" y="21600"/>
                </a:lnTo>
              </a:path>
            </a:pathLst>
          </a:custGeom>
          <a:noFill/>
          <a:ln>
            <a:solidFill>
              <a:srgbClr val="fcc031"/>
            </a:solidFill>
            <a:round/>
            <a:tailEnd len="med" type="triangle" w="med"/>
          </a:ln>
        </p:spPr>
        <p:style>
          <a:lnRef idx="1">
            <a:schemeClr val="accent1"/>
          </a:lnRef>
          <a:fillRef idx="0">
            <a:schemeClr val="accent1"/>
          </a:fillRef>
          <a:effectRef idx="0">
            <a:schemeClr val="accent1"/>
          </a:effectRef>
          <a:fontRef idx="minor"/>
        </p:style>
      </p:sp>
      <p:sp>
        <p:nvSpPr>
          <p:cNvPr id="544" name="Connecteur droit avec flèche 33"/>
          <p:cNvSpPr/>
          <p:nvPr/>
        </p:nvSpPr>
        <p:spPr>
          <a:xfrm flipH="1">
            <a:off x="5370120" y="3303000"/>
            <a:ext cx="360" cy="283680"/>
          </a:xfrm>
          <a:custGeom>
            <a:avLst/>
            <a:gdLst/>
            <a:ahLst/>
            <a:rect l="l" t="t" r="r" b="b"/>
            <a:pathLst>
              <a:path w="21600" h="21600">
                <a:moveTo>
                  <a:pt x="0" y="0"/>
                </a:moveTo>
                <a:lnTo>
                  <a:pt x="21600" y="21600"/>
                </a:lnTo>
              </a:path>
            </a:pathLst>
          </a:custGeom>
          <a:noFill/>
          <a:ln>
            <a:solidFill>
              <a:srgbClr val="fcc031"/>
            </a:solidFill>
            <a:round/>
            <a:tailEnd len="med" type="triangle" w="med"/>
          </a:ln>
        </p:spPr>
        <p:style>
          <a:lnRef idx="1">
            <a:schemeClr val="accent1"/>
          </a:lnRef>
          <a:fillRef idx="0">
            <a:schemeClr val="accent1"/>
          </a:fillRef>
          <a:effectRef idx="0">
            <a:schemeClr val="accent1"/>
          </a:effectRef>
          <a:fontRef idx="minor"/>
        </p:style>
      </p:sp>
      <p:sp>
        <p:nvSpPr>
          <p:cNvPr id="545" name="Connecteur droit avec flèche 34"/>
          <p:cNvSpPr/>
          <p:nvPr/>
        </p:nvSpPr>
        <p:spPr>
          <a:xfrm flipV="1">
            <a:off x="6377760" y="3209400"/>
            <a:ext cx="308880" cy="666000"/>
          </a:xfrm>
          <a:custGeom>
            <a:avLst/>
            <a:gdLst/>
            <a:ahLst/>
            <a:rect l="l" t="t" r="r" b="b"/>
            <a:pathLst>
              <a:path w="21600" h="21600">
                <a:moveTo>
                  <a:pt x="0" y="0"/>
                </a:moveTo>
                <a:lnTo>
                  <a:pt x="21600" y="21600"/>
                </a:lnTo>
              </a:path>
            </a:pathLst>
          </a:custGeom>
          <a:noFill/>
          <a:ln>
            <a:solidFill>
              <a:srgbClr val="fcc031"/>
            </a:solidFill>
            <a:round/>
            <a:tailEnd len="med" type="triangle" w="med"/>
          </a:ln>
        </p:spPr>
        <p:style>
          <a:lnRef idx="1">
            <a:schemeClr val="accent1"/>
          </a:lnRef>
          <a:fillRef idx="0">
            <a:schemeClr val="accent1"/>
          </a:fillRef>
          <a:effectRef idx="0">
            <a:schemeClr val="accent1"/>
          </a:effectRef>
          <a:fontRef idx="minor"/>
        </p:style>
      </p:sp>
      <p:sp>
        <p:nvSpPr>
          <p:cNvPr id="546" name="Connecteur droit avec flèche 35"/>
          <p:cNvSpPr/>
          <p:nvPr/>
        </p:nvSpPr>
        <p:spPr>
          <a:xfrm>
            <a:off x="7867080" y="3209400"/>
            <a:ext cx="360" cy="1235160"/>
          </a:xfrm>
          <a:custGeom>
            <a:avLst/>
            <a:gdLst/>
            <a:ahLst/>
            <a:rect l="l" t="t" r="r" b="b"/>
            <a:pathLst>
              <a:path w="21600" h="21600">
                <a:moveTo>
                  <a:pt x="0" y="0"/>
                </a:moveTo>
                <a:lnTo>
                  <a:pt x="21600" y="21600"/>
                </a:lnTo>
              </a:path>
            </a:pathLst>
          </a:custGeom>
          <a:noFill/>
          <a:ln>
            <a:solidFill>
              <a:srgbClr val="fcc031"/>
            </a:solidFill>
            <a:round/>
            <a:tailEnd len="med" type="triangle" w="med"/>
          </a:ln>
        </p:spPr>
        <p:style>
          <a:lnRef idx="1">
            <a:schemeClr val="accent1"/>
          </a:lnRef>
          <a:fillRef idx="0">
            <a:schemeClr val="accent1"/>
          </a:fillRef>
          <a:effectRef idx="0">
            <a:schemeClr val="accent1"/>
          </a:effectRef>
          <a:fontRef idx="minor"/>
        </p:style>
      </p:sp>
      <p:sp>
        <p:nvSpPr>
          <p:cNvPr id="547" name="Connecteur droit avec flèche 36"/>
          <p:cNvSpPr/>
          <p:nvPr/>
        </p:nvSpPr>
        <p:spPr>
          <a:xfrm flipH="1" flipV="1">
            <a:off x="6352200" y="2162880"/>
            <a:ext cx="1514160" cy="461880"/>
          </a:xfrm>
          <a:custGeom>
            <a:avLst/>
            <a:gdLst/>
            <a:ahLst/>
            <a:rect l="l" t="t" r="r" b="b"/>
            <a:pathLst>
              <a:path w="21600" h="21600">
                <a:moveTo>
                  <a:pt x="0" y="0"/>
                </a:moveTo>
                <a:lnTo>
                  <a:pt x="21600" y="21600"/>
                </a:lnTo>
              </a:path>
            </a:pathLst>
          </a:custGeom>
          <a:noFill/>
          <a:ln>
            <a:solidFill>
              <a:srgbClr val="fcc031"/>
            </a:solidFill>
            <a:round/>
            <a:tailEnd len="med" type="triangle" w="med"/>
          </a:ln>
        </p:spPr>
        <p:style>
          <a:lnRef idx="1">
            <a:schemeClr val="accent1"/>
          </a:lnRef>
          <a:fillRef idx="0">
            <a:schemeClr val="accent1"/>
          </a:fillRef>
          <a:effectRef idx="0">
            <a:schemeClr val="accent1"/>
          </a:effectRef>
          <a:fontRef idx="minor"/>
        </p:style>
      </p:sp>
    </p:spTree>
  </p:cSld>
  <mc:AlternateContent>
    <mc:Choice Requires="p14">
      <p:transition spd="slow" p14:dur="2000"/>
    </mc:Choice>
    <mc:Fallback>
      <p:transition spd="slow"/>
    </mc:Fallback>
  </mc:AlternateContent>
  <p:timing>
    <p:tnLst>
      <p:par>
        <p:cTn id="318" dur="indefinite" restart="never" nodeType="tmRoot">
          <p:childTnLst>
            <p:seq>
              <p:cTn id="319" dur="indefinite" nodeType="mainSeq">
                <p:childTnLst>
                  <p:par>
                    <p:cTn id="320" fill="hold">
                      <p:stCondLst>
                        <p:cond delay="indefinite"/>
                      </p:stCondLst>
                      <p:childTnLst>
                        <p:par>
                          <p:cTn id="321" fill="hold">
                            <p:stCondLst>
                              <p:cond delay="0"/>
                            </p:stCondLst>
                            <p:childTnLst>
                              <p:par>
                                <p:cTn id="322" nodeType="clickEffect" fill="hold" presetClass="entr" presetID="1">
                                  <p:stCondLst>
                                    <p:cond delay="0"/>
                                  </p:stCondLst>
                                  <p:childTnLst>
                                    <p:set>
                                      <p:cBhvr>
                                        <p:cTn id="323" dur="1" fill="hold">
                                          <p:stCondLst>
                                            <p:cond delay="0"/>
                                          </p:stCondLst>
                                        </p:cTn>
                                        <p:tgtEl>
                                          <p:spTgt spid="522"/>
                                        </p:tgtEl>
                                        <p:attrNameLst>
                                          <p:attrName>style.visibility</p:attrName>
                                        </p:attrNameLst>
                                      </p:cBhvr>
                                      <p:to>
                                        <p:strVal val="visible"/>
                                      </p:to>
                                    </p:set>
                                  </p:childTnLst>
                                </p:cTn>
                              </p:par>
                              <p:par>
                                <p:cTn id="324" nodeType="withEffect" fill="hold" presetClass="entr" presetID="1">
                                  <p:stCondLst>
                                    <p:cond delay="0"/>
                                  </p:stCondLst>
                                  <p:childTnLst>
                                    <p:set>
                                      <p:cBhvr>
                                        <p:cTn id="325" dur="1" fill="hold">
                                          <p:stCondLst>
                                            <p:cond delay="0"/>
                                          </p:stCondLst>
                                        </p:cTn>
                                        <p:tgtEl>
                                          <p:spTgt spid="523"/>
                                        </p:tgtEl>
                                        <p:attrNameLst>
                                          <p:attrName>style.visibility</p:attrName>
                                        </p:attrNameLst>
                                      </p:cBhvr>
                                      <p:to>
                                        <p:strVal val="visible"/>
                                      </p:to>
                                    </p:set>
                                  </p:childTnLst>
                                </p:cTn>
                              </p:par>
                            </p:childTnLst>
                          </p:cTn>
                        </p:par>
                      </p:childTnLst>
                    </p:cTn>
                  </p:par>
                  <p:par>
                    <p:cTn id="326" fill="hold">
                      <p:stCondLst>
                        <p:cond delay="indefinite"/>
                      </p:stCondLst>
                      <p:childTnLst>
                        <p:par>
                          <p:cTn id="327" fill="hold">
                            <p:stCondLst>
                              <p:cond delay="0"/>
                            </p:stCondLst>
                            <p:childTnLst>
                              <p:par>
                                <p:cTn id="328" nodeType="clickEffect" fill="hold" presetClass="entr" presetID="1">
                                  <p:stCondLst>
                                    <p:cond delay="0"/>
                                  </p:stCondLst>
                                  <p:childTnLst>
                                    <p:set>
                                      <p:cBhvr>
                                        <p:cTn id="329" dur="1" fill="hold">
                                          <p:stCondLst>
                                            <p:cond delay="0"/>
                                          </p:stCondLst>
                                        </p:cTn>
                                        <p:tgtEl>
                                          <p:spTgt spid="537"/>
                                        </p:tgtEl>
                                        <p:attrNameLst>
                                          <p:attrName>style.visibility</p:attrName>
                                        </p:attrNameLst>
                                      </p:cBhvr>
                                      <p:to>
                                        <p:strVal val="visible"/>
                                      </p:to>
                                    </p:set>
                                  </p:childTnLst>
                                </p:cTn>
                              </p:par>
                            </p:childTnLst>
                          </p:cTn>
                        </p:par>
                      </p:childTnLst>
                    </p:cTn>
                  </p:par>
                  <p:par>
                    <p:cTn id="330" fill="hold">
                      <p:stCondLst>
                        <p:cond delay="indefinite"/>
                      </p:stCondLst>
                      <p:childTnLst>
                        <p:par>
                          <p:cTn id="331" fill="hold">
                            <p:stCondLst>
                              <p:cond delay="0"/>
                            </p:stCondLst>
                            <p:childTnLst>
                              <p:par>
                                <p:cTn id="332" nodeType="clickEffect" fill="hold" presetClass="entr" presetID="1">
                                  <p:stCondLst>
                                    <p:cond delay="0"/>
                                  </p:stCondLst>
                                  <p:childTnLst>
                                    <p:set>
                                      <p:cBhvr>
                                        <p:cTn id="333" dur="1" fill="hold">
                                          <p:stCondLst>
                                            <p:cond delay="0"/>
                                          </p:stCondLst>
                                        </p:cTn>
                                        <p:tgtEl>
                                          <p:spTgt spid="524"/>
                                        </p:tgtEl>
                                        <p:attrNameLst>
                                          <p:attrName>style.visibility</p:attrName>
                                        </p:attrNameLst>
                                      </p:cBhvr>
                                      <p:to>
                                        <p:strVal val="visible"/>
                                      </p:to>
                                    </p:set>
                                  </p:childTnLst>
                                </p:cTn>
                              </p:par>
                            </p:childTnLst>
                          </p:cTn>
                        </p:par>
                      </p:childTnLst>
                    </p:cTn>
                  </p:par>
                  <p:par>
                    <p:cTn id="334" fill="hold">
                      <p:stCondLst>
                        <p:cond delay="indefinite"/>
                      </p:stCondLst>
                      <p:childTnLst>
                        <p:par>
                          <p:cTn id="335" fill="hold">
                            <p:stCondLst>
                              <p:cond delay="0"/>
                            </p:stCondLst>
                            <p:childTnLst>
                              <p:par>
                                <p:cTn id="336" nodeType="clickEffect" fill="hold" presetClass="entr" presetID="1">
                                  <p:stCondLst>
                                    <p:cond delay="0"/>
                                  </p:stCondLst>
                                  <p:childTnLst>
                                    <p:set>
                                      <p:cBhvr>
                                        <p:cTn id="337" dur="1" fill="hold">
                                          <p:stCondLst>
                                            <p:cond delay="0"/>
                                          </p:stCondLst>
                                        </p:cTn>
                                        <p:tgtEl>
                                          <p:spTgt spid="526"/>
                                        </p:tgtEl>
                                        <p:attrNameLst>
                                          <p:attrName>style.visibility</p:attrName>
                                        </p:attrNameLst>
                                      </p:cBhvr>
                                      <p:to>
                                        <p:strVal val="visible"/>
                                      </p:to>
                                    </p:set>
                                  </p:childTnLst>
                                </p:cTn>
                              </p:par>
                            </p:childTnLst>
                          </p:cTn>
                        </p:par>
                      </p:childTnLst>
                    </p:cTn>
                  </p:par>
                  <p:par>
                    <p:cTn id="338" fill="hold">
                      <p:stCondLst>
                        <p:cond delay="indefinite"/>
                      </p:stCondLst>
                      <p:childTnLst>
                        <p:par>
                          <p:cTn id="339" fill="hold">
                            <p:stCondLst>
                              <p:cond delay="0"/>
                            </p:stCondLst>
                            <p:childTnLst>
                              <p:par>
                                <p:cTn id="340" nodeType="clickEffect" fill="hold" presetClass="entr" presetID="1">
                                  <p:stCondLst>
                                    <p:cond delay="0"/>
                                  </p:stCondLst>
                                  <p:childTnLst>
                                    <p:set>
                                      <p:cBhvr>
                                        <p:cTn id="341" dur="1" fill="hold">
                                          <p:stCondLst>
                                            <p:cond delay="0"/>
                                          </p:stCondLst>
                                        </p:cTn>
                                        <p:tgtEl>
                                          <p:spTgt spid="525"/>
                                        </p:tgtEl>
                                        <p:attrNameLst>
                                          <p:attrName>style.visibility</p:attrName>
                                        </p:attrNameLst>
                                      </p:cBhvr>
                                      <p:to>
                                        <p:strVal val="visible"/>
                                      </p:to>
                                    </p:set>
                                  </p:childTnLst>
                                </p:cTn>
                              </p:par>
                            </p:childTnLst>
                          </p:cTn>
                        </p:par>
                      </p:childTnLst>
                    </p:cTn>
                  </p:par>
                  <p:par>
                    <p:cTn id="342" fill="hold">
                      <p:stCondLst>
                        <p:cond delay="indefinite"/>
                      </p:stCondLst>
                      <p:childTnLst>
                        <p:par>
                          <p:cTn id="343" fill="hold">
                            <p:stCondLst>
                              <p:cond delay="0"/>
                            </p:stCondLst>
                            <p:childTnLst>
                              <p:par>
                                <p:cTn id="344" nodeType="clickEffect" fill="hold" presetClass="entr" presetID="1">
                                  <p:stCondLst>
                                    <p:cond delay="0"/>
                                  </p:stCondLst>
                                  <p:childTnLst>
                                    <p:set>
                                      <p:cBhvr>
                                        <p:cTn id="345" dur="1" fill="hold">
                                          <p:stCondLst>
                                            <p:cond delay="0"/>
                                          </p:stCondLst>
                                        </p:cTn>
                                        <p:tgtEl>
                                          <p:spTgt spid="527"/>
                                        </p:tgtEl>
                                        <p:attrNameLst>
                                          <p:attrName>style.visibility</p:attrName>
                                        </p:attrNameLst>
                                      </p:cBhvr>
                                      <p:to>
                                        <p:strVal val="visible"/>
                                      </p:to>
                                    </p:set>
                                  </p:childTnLst>
                                </p:cTn>
                              </p:par>
                            </p:childTnLst>
                          </p:cTn>
                        </p:par>
                      </p:childTnLst>
                    </p:cTn>
                  </p:par>
                  <p:par>
                    <p:cTn id="346" fill="hold">
                      <p:stCondLst>
                        <p:cond delay="indefinite"/>
                      </p:stCondLst>
                      <p:childTnLst>
                        <p:par>
                          <p:cTn id="347" fill="hold">
                            <p:stCondLst>
                              <p:cond delay="0"/>
                            </p:stCondLst>
                            <p:childTnLst>
                              <p:par>
                                <p:cTn id="348" nodeType="clickEffect" fill="hold" presetClass="entr" presetID="1">
                                  <p:stCondLst>
                                    <p:cond delay="0"/>
                                  </p:stCondLst>
                                  <p:childTnLst>
                                    <p:set>
                                      <p:cBhvr>
                                        <p:cTn id="349" dur="1" fill="hold">
                                          <p:stCondLst>
                                            <p:cond delay="0"/>
                                          </p:stCondLst>
                                        </p:cTn>
                                        <p:tgtEl>
                                          <p:spTgt spid="528"/>
                                        </p:tgtEl>
                                        <p:attrNameLst>
                                          <p:attrName>style.visibility</p:attrName>
                                        </p:attrNameLst>
                                      </p:cBhvr>
                                      <p:to>
                                        <p:strVal val="visible"/>
                                      </p:to>
                                    </p:set>
                                  </p:childTnLst>
                                </p:cTn>
                              </p:par>
                            </p:childTnLst>
                          </p:cTn>
                        </p:par>
                      </p:childTnLst>
                    </p:cTn>
                  </p:par>
                  <p:par>
                    <p:cTn id="350" fill="hold">
                      <p:stCondLst>
                        <p:cond delay="indefinite"/>
                      </p:stCondLst>
                      <p:childTnLst>
                        <p:par>
                          <p:cTn id="351" fill="hold">
                            <p:stCondLst>
                              <p:cond delay="0"/>
                            </p:stCondLst>
                            <p:childTnLst>
                              <p:par>
                                <p:cTn id="352" nodeType="clickEffect" fill="hold" presetClass="entr" presetID="1">
                                  <p:stCondLst>
                                    <p:cond delay="0"/>
                                  </p:stCondLst>
                                  <p:childTnLst>
                                    <p:set>
                                      <p:cBhvr>
                                        <p:cTn id="353" dur="1" fill="hold">
                                          <p:stCondLst>
                                            <p:cond delay="0"/>
                                          </p:stCondLst>
                                        </p:cTn>
                                        <p:tgtEl>
                                          <p:spTgt spid="529"/>
                                        </p:tgtEl>
                                        <p:attrNameLst>
                                          <p:attrName>style.visibility</p:attrName>
                                        </p:attrNameLst>
                                      </p:cBhvr>
                                      <p:to>
                                        <p:strVal val="visible"/>
                                      </p:to>
                                    </p:set>
                                  </p:childTnLst>
                                </p:cTn>
                              </p:par>
                            </p:childTnLst>
                          </p:cTn>
                        </p:par>
                      </p:childTnLst>
                    </p:cTn>
                  </p:par>
                  <p:par>
                    <p:cTn id="354" fill="hold">
                      <p:stCondLst>
                        <p:cond delay="indefinite"/>
                      </p:stCondLst>
                      <p:childTnLst>
                        <p:par>
                          <p:cTn id="355" fill="hold">
                            <p:stCondLst>
                              <p:cond delay="0"/>
                            </p:stCondLst>
                            <p:childTnLst>
                              <p:par>
                                <p:cTn id="356" nodeType="clickEffect" fill="hold" presetClass="entr" presetID="1">
                                  <p:stCondLst>
                                    <p:cond delay="0"/>
                                  </p:stCondLst>
                                  <p:childTnLst>
                                    <p:set>
                                      <p:cBhvr>
                                        <p:cTn id="357" dur="1" fill="hold">
                                          <p:stCondLst>
                                            <p:cond delay="0"/>
                                          </p:stCondLst>
                                        </p:cTn>
                                        <p:tgtEl>
                                          <p:spTgt spid="530"/>
                                        </p:tgtEl>
                                        <p:attrNameLst>
                                          <p:attrName>style.visibility</p:attrName>
                                        </p:attrNameLst>
                                      </p:cBhvr>
                                      <p:to>
                                        <p:strVal val="visible"/>
                                      </p:to>
                                    </p:set>
                                  </p:childTnLst>
                                </p:cTn>
                              </p:par>
                            </p:childTnLst>
                          </p:cTn>
                        </p:par>
                      </p:childTnLst>
                    </p:cTn>
                  </p:par>
                  <p:par>
                    <p:cTn id="358" fill="hold">
                      <p:stCondLst>
                        <p:cond delay="indefinite"/>
                      </p:stCondLst>
                      <p:childTnLst>
                        <p:par>
                          <p:cTn id="359" fill="hold">
                            <p:stCondLst>
                              <p:cond delay="0"/>
                            </p:stCondLst>
                            <p:childTnLst>
                              <p:par>
                                <p:cTn id="360" nodeType="clickEffect" fill="hold" presetClass="entr" presetID="1">
                                  <p:stCondLst>
                                    <p:cond delay="0"/>
                                  </p:stCondLst>
                                  <p:childTnLst>
                                    <p:set>
                                      <p:cBhvr>
                                        <p:cTn id="361" dur="1" fill="hold">
                                          <p:stCondLst>
                                            <p:cond delay="0"/>
                                          </p:stCondLst>
                                        </p:cTn>
                                        <p:tgtEl>
                                          <p:spTgt spid="541"/>
                                        </p:tgtEl>
                                        <p:attrNameLst>
                                          <p:attrName>style.visibility</p:attrName>
                                        </p:attrNameLst>
                                      </p:cBhvr>
                                      <p:to>
                                        <p:strVal val="visible"/>
                                      </p:to>
                                    </p:set>
                                  </p:childTnLst>
                                </p:cTn>
                              </p:par>
                            </p:childTnLst>
                          </p:cTn>
                        </p:par>
                      </p:childTnLst>
                    </p:cTn>
                  </p:par>
                  <p:par>
                    <p:cTn id="362" fill="hold">
                      <p:stCondLst>
                        <p:cond delay="indefinite"/>
                      </p:stCondLst>
                      <p:childTnLst>
                        <p:par>
                          <p:cTn id="363" fill="hold">
                            <p:stCondLst>
                              <p:cond delay="0"/>
                            </p:stCondLst>
                            <p:childTnLst>
                              <p:par>
                                <p:cTn id="364" nodeType="clickEffect" fill="hold" presetClass="entr" presetID="1">
                                  <p:stCondLst>
                                    <p:cond delay="0"/>
                                  </p:stCondLst>
                                  <p:childTnLst>
                                    <p:set>
                                      <p:cBhvr>
                                        <p:cTn id="365" dur="1" fill="hold">
                                          <p:stCondLst>
                                            <p:cond delay="0"/>
                                          </p:stCondLst>
                                        </p:cTn>
                                        <p:tgtEl>
                                          <p:spTgt spid="531"/>
                                        </p:tgtEl>
                                        <p:attrNameLst>
                                          <p:attrName>style.visibility</p:attrName>
                                        </p:attrNameLst>
                                      </p:cBhvr>
                                      <p:to>
                                        <p:strVal val="visible"/>
                                      </p:to>
                                    </p:set>
                                  </p:childTnLst>
                                </p:cTn>
                              </p:par>
                            </p:childTnLst>
                          </p:cTn>
                        </p:par>
                      </p:childTnLst>
                    </p:cTn>
                  </p:par>
                  <p:par>
                    <p:cTn id="366" fill="hold">
                      <p:stCondLst>
                        <p:cond delay="indefinite"/>
                      </p:stCondLst>
                      <p:childTnLst>
                        <p:par>
                          <p:cTn id="367" fill="hold">
                            <p:stCondLst>
                              <p:cond delay="0"/>
                            </p:stCondLst>
                            <p:childTnLst>
                              <p:par>
                                <p:cTn id="368" nodeType="clickEffect" fill="hold" presetClass="entr" presetID="1">
                                  <p:stCondLst>
                                    <p:cond delay="0"/>
                                  </p:stCondLst>
                                  <p:childTnLst>
                                    <p:set>
                                      <p:cBhvr>
                                        <p:cTn id="369" dur="1" fill="hold">
                                          <p:stCondLst>
                                            <p:cond delay="0"/>
                                          </p:stCondLst>
                                        </p:cTn>
                                        <p:tgtEl>
                                          <p:spTgt spid="542"/>
                                        </p:tgtEl>
                                        <p:attrNameLst>
                                          <p:attrName>style.visibility</p:attrName>
                                        </p:attrNameLst>
                                      </p:cBhvr>
                                      <p:to>
                                        <p:strVal val="visible"/>
                                      </p:to>
                                    </p:set>
                                  </p:childTnLst>
                                </p:cTn>
                              </p:par>
                            </p:childTnLst>
                          </p:cTn>
                        </p:par>
                      </p:childTnLst>
                    </p:cTn>
                  </p:par>
                  <p:par>
                    <p:cTn id="370" fill="hold">
                      <p:stCondLst>
                        <p:cond delay="indefinite"/>
                      </p:stCondLst>
                      <p:childTnLst>
                        <p:par>
                          <p:cTn id="371" fill="hold">
                            <p:stCondLst>
                              <p:cond delay="0"/>
                            </p:stCondLst>
                            <p:childTnLst>
                              <p:par>
                                <p:cTn id="372" nodeType="clickEffect" fill="hold" presetClass="entr" presetID="1">
                                  <p:stCondLst>
                                    <p:cond delay="0"/>
                                  </p:stCondLst>
                                  <p:childTnLst>
                                    <p:set>
                                      <p:cBhvr>
                                        <p:cTn id="373" dur="1" fill="hold">
                                          <p:stCondLst>
                                            <p:cond delay="0"/>
                                          </p:stCondLst>
                                        </p:cTn>
                                        <p:tgtEl>
                                          <p:spTgt spid="532"/>
                                        </p:tgtEl>
                                        <p:attrNameLst>
                                          <p:attrName>style.visibility</p:attrName>
                                        </p:attrNameLst>
                                      </p:cBhvr>
                                      <p:to>
                                        <p:strVal val="visible"/>
                                      </p:to>
                                    </p:set>
                                  </p:childTnLst>
                                </p:cTn>
                              </p:par>
                            </p:childTnLst>
                          </p:cTn>
                        </p:par>
                      </p:childTnLst>
                    </p:cTn>
                  </p:par>
                  <p:par>
                    <p:cTn id="374" fill="hold">
                      <p:stCondLst>
                        <p:cond delay="indefinite"/>
                      </p:stCondLst>
                      <p:childTnLst>
                        <p:par>
                          <p:cTn id="375" fill="hold">
                            <p:stCondLst>
                              <p:cond delay="0"/>
                            </p:stCondLst>
                            <p:childTnLst>
                              <p:par>
                                <p:cTn id="376" nodeType="clickEffect" fill="hold" presetClass="entr" presetID="1">
                                  <p:stCondLst>
                                    <p:cond delay="0"/>
                                  </p:stCondLst>
                                  <p:childTnLst>
                                    <p:set>
                                      <p:cBhvr>
                                        <p:cTn id="377" dur="1" fill="hold">
                                          <p:stCondLst>
                                            <p:cond delay="0"/>
                                          </p:stCondLst>
                                        </p:cTn>
                                        <p:tgtEl>
                                          <p:spTgt spid="533"/>
                                        </p:tgtEl>
                                        <p:attrNameLst>
                                          <p:attrName>style.visibility</p:attrName>
                                        </p:attrNameLst>
                                      </p:cBhvr>
                                      <p:to>
                                        <p:strVal val="visible"/>
                                      </p:to>
                                    </p:set>
                                  </p:childTnLst>
                                </p:cTn>
                              </p:par>
                            </p:childTnLst>
                          </p:cTn>
                        </p:par>
                      </p:childTnLst>
                    </p:cTn>
                  </p:par>
                  <p:par>
                    <p:cTn id="378" fill="hold">
                      <p:stCondLst>
                        <p:cond delay="indefinite"/>
                      </p:stCondLst>
                      <p:childTnLst>
                        <p:par>
                          <p:cTn id="379" fill="hold">
                            <p:stCondLst>
                              <p:cond delay="0"/>
                            </p:stCondLst>
                            <p:childTnLst>
                              <p:par>
                                <p:cTn id="380" nodeType="clickEffect" fill="hold" presetClass="entr" presetID="1">
                                  <p:stCondLst>
                                    <p:cond delay="0"/>
                                  </p:stCondLst>
                                  <p:childTnLst>
                                    <p:set>
                                      <p:cBhvr>
                                        <p:cTn id="381" dur="1" fill="hold">
                                          <p:stCondLst>
                                            <p:cond delay="0"/>
                                          </p:stCondLst>
                                        </p:cTn>
                                        <p:tgtEl>
                                          <p:spTgt spid="543"/>
                                        </p:tgtEl>
                                        <p:attrNameLst>
                                          <p:attrName>style.visibility</p:attrName>
                                        </p:attrNameLst>
                                      </p:cBhvr>
                                      <p:to>
                                        <p:strVal val="visible"/>
                                      </p:to>
                                    </p:set>
                                  </p:childTnLst>
                                </p:cTn>
                              </p:par>
                            </p:childTnLst>
                          </p:cTn>
                        </p:par>
                      </p:childTnLst>
                    </p:cTn>
                  </p:par>
                  <p:par>
                    <p:cTn id="382" fill="hold">
                      <p:stCondLst>
                        <p:cond delay="indefinite"/>
                      </p:stCondLst>
                      <p:childTnLst>
                        <p:par>
                          <p:cTn id="383" fill="hold">
                            <p:stCondLst>
                              <p:cond delay="0"/>
                            </p:stCondLst>
                            <p:childTnLst>
                              <p:par>
                                <p:cTn id="384" nodeType="clickEffect" fill="hold" presetClass="entr" presetID="1">
                                  <p:stCondLst>
                                    <p:cond delay="0"/>
                                  </p:stCondLst>
                                  <p:childTnLst>
                                    <p:set>
                                      <p:cBhvr>
                                        <p:cTn id="385" dur="1" fill="hold">
                                          <p:stCondLst>
                                            <p:cond delay="0"/>
                                          </p:stCondLst>
                                        </p:cTn>
                                        <p:tgtEl>
                                          <p:spTgt spid="534"/>
                                        </p:tgtEl>
                                        <p:attrNameLst>
                                          <p:attrName>style.visibility</p:attrName>
                                        </p:attrNameLst>
                                      </p:cBhvr>
                                      <p:to>
                                        <p:strVal val="visible"/>
                                      </p:to>
                                    </p:set>
                                  </p:childTnLst>
                                </p:cTn>
                              </p:par>
                            </p:childTnLst>
                          </p:cTn>
                        </p:par>
                      </p:childTnLst>
                    </p:cTn>
                  </p:par>
                  <p:par>
                    <p:cTn id="386" fill="hold">
                      <p:stCondLst>
                        <p:cond delay="indefinite"/>
                      </p:stCondLst>
                      <p:childTnLst>
                        <p:par>
                          <p:cTn id="387" fill="hold">
                            <p:stCondLst>
                              <p:cond delay="0"/>
                            </p:stCondLst>
                            <p:childTnLst>
                              <p:par>
                                <p:cTn id="388" nodeType="clickEffect" fill="hold" presetClass="entr" presetID="1">
                                  <p:stCondLst>
                                    <p:cond delay="0"/>
                                  </p:stCondLst>
                                  <p:childTnLst>
                                    <p:set>
                                      <p:cBhvr>
                                        <p:cTn id="389" dur="1" fill="hold">
                                          <p:stCondLst>
                                            <p:cond delay="0"/>
                                          </p:stCondLst>
                                        </p:cTn>
                                        <p:tgtEl>
                                          <p:spTgt spid="544"/>
                                        </p:tgtEl>
                                        <p:attrNameLst>
                                          <p:attrName>style.visibility</p:attrName>
                                        </p:attrNameLst>
                                      </p:cBhvr>
                                      <p:to>
                                        <p:strVal val="visible"/>
                                      </p:to>
                                    </p:set>
                                  </p:childTnLst>
                                </p:cTn>
                              </p:par>
                            </p:childTnLst>
                          </p:cTn>
                        </p:par>
                      </p:childTnLst>
                    </p:cTn>
                  </p:par>
                  <p:par>
                    <p:cTn id="390" fill="hold">
                      <p:stCondLst>
                        <p:cond delay="indefinite"/>
                      </p:stCondLst>
                      <p:childTnLst>
                        <p:par>
                          <p:cTn id="391" fill="hold">
                            <p:stCondLst>
                              <p:cond delay="0"/>
                            </p:stCondLst>
                            <p:childTnLst>
                              <p:par>
                                <p:cTn id="392" nodeType="clickEffect" fill="hold" presetClass="entr" presetID="1">
                                  <p:stCondLst>
                                    <p:cond delay="0"/>
                                  </p:stCondLst>
                                  <p:childTnLst>
                                    <p:set>
                                      <p:cBhvr>
                                        <p:cTn id="393" dur="1" fill="hold">
                                          <p:stCondLst>
                                            <p:cond delay="0"/>
                                          </p:stCondLst>
                                        </p:cTn>
                                        <p:tgtEl>
                                          <p:spTgt spid="535"/>
                                        </p:tgtEl>
                                        <p:attrNameLst>
                                          <p:attrName>style.visibility</p:attrName>
                                        </p:attrNameLst>
                                      </p:cBhvr>
                                      <p:to>
                                        <p:strVal val="visible"/>
                                      </p:to>
                                    </p:set>
                                  </p:childTnLst>
                                </p:cTn>
                              </p:par>
                              <p:par>
                                <p:cTn id="394" nodeType="withEffect" fill="hold" presetClass="entr" presetID="1">
                                  <p:stCondLst>
                                    <p:cond delay="0"/>
                                  </p:stCondLst>
                                  <p:childTnLst>
                                    <p:set>
                                      <p:cBhvr>
                                        <p:cTn id="395" dur="1" fill="hold">
                                          <p:stCondLst>
                                            <p:cond delay="0"/>
                                          </p:stCondLst>
                                        </p:cTn>
                                        <p:tgtEl>
                                          <p:spTgt spid="545"/>
                                        </p:tgtEl>
                                        <p:attrNameLst>
                                          <p:attrName>style.visibility</p:attrName>
                                        </p:attrNameLst>
                                      </p:cBhvr>
                                      <p:to>
                                        <p:strVal val="visible"/>
                                      </p:to>
                                    </p:set>
                                  </p:childTnLst>
                                </p:cTn>
                              </p:par>
                              <p:par>
                                <p:cTn id="396" nodeType="withEffect" fill="hold" presetClass="entr" presetID="1">
                                  <p:stCondLst>
                                    <p:cond delay="0"/>
                                  </p:stCondLst>
                                  <p:childTnLst>
                                    <p:set>
                                      <p:cBhvr>
                                        <p:cTn id="397" dur="1" fill="hold">
                                          <p:stCondLst>
                                            <p:cond delay="0"/>
                                          </p:stCondLst>
                                        </p:cTn>
                                        <p:tgtEl>
                                          <p:spTgt spid="536"/>
                                        </p:tgtEl>
                                        <p:attrNameLst>
                                          <p:attrName>style.visibility</p:attrName>
                                        </p:attrNameLst>
                                      </p:cBhvr>
                                      <p:to>
                                        <p:strVal val="visible"/>
                                      </p:to>
                                    </p:set>
                                  </p:childTnLst>
                                </p:cTn>
                              </p:par>
                            </p:childTnLst>
                          </p:cTn>
                        </p:par>
                      </p:childTnLst>
                    </p:cTn>
                  </p:par>
                  <p:par>
                    <p:cTn id="398" fill="hold">
                      <p:stCondLst>
                        <p:cond delay="indefinite"/>
                      </p:stCondLst>
                      <p:childTnLst>
                        <p:par>
                          <p:cTn id="399" fill="hold">
                            <p:stCondLst>
                              <p:cond delay="0"/>
                            </p:stCondLst>
                            <p:childTnLst>
                              <p:par>
                                <p:cTn id="400" nodeType="clickEffect" fill="hold" presetClass="entr" presetID="1">
                                  <p:stCondLst>
                                    <p:cond delay="0"/>
                                  </p:stCondLst>
                                  <p:childTnLst>
                                    <p:set>
                                      <p:cBhvr>
                                        <p:cTn id="401" dur="1" fill="hold">
                                          <p:stCondLst>
                                            <p:cond delay="0"/>
                                          </p:stCondLst>
                                        </p:cTn>
                                        <p:tgtEl>
                                          <p:spTgt spid="547"/>
                                        </p:tgtEl>
                                        <p:attrNameLst>
                                          <p:attrName>style.visibility</p:attrName>
                                        </p:attrNameLst>
                                      </p:cBhvr>
                                      <p:to>
                                        <p:strVal val="visible"/>
                                      </p:to>
                                    </p:set>
                                  </p:childTnLst>
                                </p:cTn>
                              </p:par>
                              <p:par>
                                <p:cTn id="402" nodeType="withEffect" fill="hold" presetClass="entr" presetID="1">
                                  <p:stCondLst>
                                    <p:cond delay="0"/>
                                  </p:stCondLst>
                                  <p:childTnLst>
                                    <p:set>
                                      <p:cBhvr>
                                        <p:cTn id="403" dur="1" fill="hold">
                                          <p:stCondLst>
                                            <p:cond delay="0"/>
                                          </p:stCondLst>
                                        </p:cTn>
                                        <p:tgtEl>
                                          <p:spTgt spid="539"/>
                                        </p:tgtEl>
                                        <p:attrNameLst>
                                          <p:attrName>style.visibility</p:attrName>
                                        </p:attrNameLst>
                                      </p:cBhvr>
                                      <p:to>
                                        <p:strVal val="visible"/>
                                      </p:to>
                                    </p:set>
                                  </p:childTnLst>
                                </p:cTn>
                              </p:par>
                            </p:childTnLst>
                          </p:cTn>
                        </p:par>
                      </p:childTnLst>
                    </p:cTn>
                  </p:par>
                  <p:par>
                    <p:cTn id="404" fill="hold">
                      <p:stCondLst>
                        <p:cond delay="indefinite"/>
                      </p:stCondLst>
                      <p:childTnLst>
                        <p:par>
                          <p:cTn id="405" fill="hold">
                            <p:stCondLst>
                              <p:cond delay="0"/>
                            </p:stCondLst>
                            <p:childTnLst>
                              <p:par>
                                <p:cTn id="406" nodeType="clickEffect" fill="hold" presetClass="entr" presetID="1">
                                  <p:stCondLst>
                                    <p:cond delay="0"/>
                                  </p:stCondLst>
                                  <p:childTnLst>
                                    <p:set>
                                      <p:cBhvr>
                                        <p:cTn id="407" dur="1" fill="hold">
                                          <p:stCondLst>
                                            <p:cond delay="0"/>
                                          </p:stCondLst>
                                        </p:cTn>
                                        <p:tgtEl>
                                          <p:spTgt spid="540"/>
                                        </p:tgtEl>
                                        <p:attrNameLst>
                                          <p:attrName>style.visibility</p:attrName>
                                        </p:attrNameLst>
                                      </p:cBhvr>
                                      <p:to>
                                        <p:strVal val="visible"/>
                                      </p:to>
                                    </p:set>
                                  </p:childTnLst>
                                </p:cTn>
                              </p:par>
                            </p:childTnLst>
                          </p:cTn>
                        </p:par>
                      </p:childTnLst>
                    </p:cTn>
                  </p:par>
                  <p:par>
                    <p:cTn id="408" fill="hold">
                      <p:stCondLst>
                        <p:cond delay="indefinite"/>
                      </p:stCondLst>
                      <p:childTnLst>
                        <p:par>
                          <p:cTn id="409" fill="hold">
                            <p:stCondLst>
                              <p:cond delay="0"/>
                            </p:stCondLst>
                            <p:childTnLst>
                              <p:par>
                                <p:cTn id="410" nodeType="clickEffect" fill="hold" presetClass="entr" presetID="1">
                                  <p:stCondLst>
                                    <p:cond delay="0"/>
                                  </p:stCondLst>
                                  <p:childTnLst>
                                    <p:set>
                                      <p:cBhvr>
                                        <p:cTn id="411" dur="1" fill="hold">
                                          <p:stCondLst>
                                            <p:cond delay="0"/>
                                          </p:stCondLst>
                                        </p:cTn>
                                        <p:tgtEl>
                                          <p:spTgt spid="546"/>
                                        </p:tgtEl>
                                        <p:attrNameLst>
                                          <p:attrName>style.visibility</p:attrName>
                                        </p:attrNameLst>
                                      </p:cBhvr>
                                      <p:to>
                                        <p:strVal val="visible"/>
                                      </p:to>
                                    </p:set>
                                  </p:childTnLst>
                                </p:cTn>
                              </p:par>
                              <p:par>
                                <p:cTn id="412" nodeType="withEffect" fill="hold" presetClass="entr" presetID="1">
                                  <p:stCondLst>
                                    <p:cond delay="0"/>
                                  </p:stCondLst>
                                  <p:childTnLst>
                                    <p:set>
                                      <p:cBhvr>
                                        <p:cTn id="413" dur="1" fill="hold">
                                          <p:stCondLst>
                                            <p:cond delay="0"/>
                                          </p:stCondLst>
                                        </p:cTn>
                                        <p:tgtEl>
                                          <p:spTgt spid="53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48" name="PlaceHolder 1"/>
          <p:cNvSpPr>
            <a:spLocks noGrp="1"/>
          </p:cNvSpPr>
          <p:nvPr>
            <p:ph type="title"/>
          </p:nvPr>
        </p:nvSpPr>
        <p:spPr>
          <a:xfrm>
            <a:off x="395640" y="127800"/>
            <a:ext cx="8424720" cy="583200"/>
          </a:xfrm>
          <a:prstGeom prst="rect">
            <a:avLst/>
          </a:prstGeom>
          <a:noFill/>
          <a:ln w="12600">
            <a:noFill/>
          </a:ln>
        </p:spPr>
        <p:txBody>
          <a:bodyPr lIns="45720" rIns="45720" anchor="ctr">
            <a:noAutofit/>
          </a:bodyPr>
          <a:p>
            <a:pPr>
              <a:lnSpc>
                <a:spcPct val="100000"/>
              </a:lnSpc>
              <a:buNone/>
              <a:tabLst>
                <a:tab algn="l" pos="0"/>
              </a:tabLst>
            </a:pPr>
            <a:r>
              <a:rPr b="0" lang="fr-BE" sz="2400" spc="-1" strike="noStrike">
                <a:solidFill>
                  <a:srgbClr val="00708c"/>
                </a:solidFill>
                <a:latin typeface="Mercury Medium"/>
                <a:ea typeface="Mercury Medium"/>
              </a:rPr>
              <a:t>La redirection des citoyens</a:t>
            </a:r>
            <a:endParaRPr b="0" lang="fr-BE" sz="2400" spc="-1" strike="noStrike">
              <a:solidFill>
                <a:srgbClr val="000000"/>
              </a:solidFill>
              <a:latin typeface="Calibri"/>
            </a:endParaRPr>
          </a:p>
        </p:txBody>
      </p:sp>
      <p:sp>
        <p:nvSpPr>
          <p:cNvPr id="549" name="ZoneTexte 23"/>
          <p:cNvSpPr/>
          <p:nvPr/>
        </p:nvSpPr>
        <p:spPr>
          <a:xfrm>
            <a:off x="402480" y="526680"/>
            <a:ext cx="8338680" cy="36396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r>
              <a:rPr b="0" lang="fr-BE" sz="1800" spc="-1" strike="noStrike">
                <a:solidFill>
                  <a:srgbClr val="949499"/>
                </a:solidFill>
                <a:latin typeface="Calibri"/>
                <a:ea typeface="Calibri"/>
              </a:rPr>
              <a:t>Rediriger vers le bon interlocuteur</a:t>
            </a:r>
            <a:endParaRPr b="0" lang="fr-BE" sz="1800" spc="-1" strike="noStrike">
              <a:latin typeface="Arial"/>
            </a:endParaRPr>
          </a:p>
        </p:txBody>
      </p:sp>
      <p:pic>
        <p:nvPicPr>
          <p:cNvPr id="550" name="Picture 14" descr=""/>
          <p:cNvPicPr/>
          <p:nvPr/>
        </p:nvPicPr>
        <p:blipFill>
          <a:blip r:embed="rId1"/>
          <a:stretch/>
        </p:blipFill>
        <p:spPr>
          <a:xfrm flipH="1" rot="10368600">
            <a:off x="6872400" y="4116600"/>
            <a:ext cx="3237480" cy="999360"/>
          </a:xfrm>
          <a:prstGeom prst="rect">
            <a:avLst/>
          </a:prstGeom>
          <a:ln w="0">
            <a:noFill/>
          </a:ln>
        </p:spPr>
      </p:pic>
      <p:sp>
        <p:nvSpPr>
          <p:cNvPr id="551" name="ZoneTexte 9"/>
          <p:cNvSpPr/>
          <p:nvPr/>
        </p:nvSpPr>
        <p:spPr>
          <a:xfrm>
            <a:off x="1116360" y="1296360"/>
            <a:ext cx="5072040" cy="980280"/>
          </a:xfrm>
          <a:prstGeom prst="rect">
            <a:avLst/>
          </a:prstGeom>
          <a:noFill/>
          <a:ln w="12700">
            <a:noFill/>
          </a:ln>
        </p:spPr>
        <p:style>
          <a:lnRef idx="0"/>
          <a:fillRef idx="0"/>
          <a:effectRef idx="0"/>
          <a:fontRef idx="minor"/>
        </p:style>
        <p:txBody>
          <a:bodyPr lIns="45720" rIns="45720" anchor="t">
            <a:spAutoFit/>
          </a:bodyPr>
          <a:p>
            <a:pPr>
              <a:lnSpc>
                <a:spcPct val="81000"/>
              </a:lnSpc>
              <a:spcBef>
                <a:spcPts val="799"/>
              </a:spcBef>
              <a:buNone/>
              <a:tabLst>
                <a:tab algn="l" pos="0"/>
              </a:tabLst>
            </a:pPr>
            <a:r>
              <a:rPr b="1" lang="fr-FR" sz="1600" spc="-1" strike="noStrike">
                <a:solidFill>
                  <a:srgbClr val="006d8b"/>
                </a:solidFill>
                <a:latin typeface="Mercury Medium"/>
                <a:ea typeface="Mercury Medium"/>
              </a:rPr>
              <a:t>Où rediriger les citoyens </a:t>
            </a:r>
            <a:r>
              <a:rPr b="0" lang="fr-FR" sz="1600" spc="-1" strike="noStrike">
                <a:solidFill>
                  <a:srgbClr val="006d8b"/>
                </a:solidFill>
                <a:latin typeface="Mercury Medium"/>
                <a:ea typeface="Mercury Medium"/>
              </a:rPr>
              <a:t>? </a:t>
            </a:r>
            <a:br>
              <a:rPr sz="1600"/>
            </a:br>
            <a:r>
              <a:rPr b="0" lang="fr-BE" sz="1600" spc="-1" strike="noStrike">
                <a:solidFill>
                  <a:srgbClr val="d57551"/>
                </a:solidFill>
                <a:latin typeface="Mercury Medium"/>
                <a:ea typeface="Mercury Medium"/>
              </a:rPr>
              <a:t>Les EPN : leur mission d’utilité public, pour tous, quelque soit le statut et le niveau de revenu</a:t>
            </a:r>
            <a:endParaRPr b="0" lang="fr-BE" sz="1600" spc="-1" strike="noStrike">
              <a:latin typeface="Arial"/>
            </a:endParaRPr>
          </a:p>
          <a:p>
            <a:pPr>
              <a:lnSpc>
                <a:spcPct val="81000"/>
              </a:lnSpc>
              <a:spcBef>
                <a:spcPts val="799"/>
              </a:spcBef>
              <a:buNone/>
              <a:tabLst>
                <a:tab algn="l" pos="0"/>
              </a:tabLst>
            </a:pPr>
            <a:endParaRPr b="0" lang="fr-BE" sz="1600" spc="-1" strike="noStrike">
              <a:latin typeface="Arial"/>
            </a:endParaRPr>
          </a:p>
        </p:txBody>
      </p:sp>
      <p:sp>
        <p:nvSpPr>
          <p:cNvPr id="552" name="ZoneTexte 9"/>
          <p:cNvSpPr/>
          <p:nvPr/>
        </p:nvSpPr>
        <p:spPr>
          <a:xfrm>
            <a:off x="1116360" y="2193120"/>
            <a:ext cx="3981960" cy="288000"/>
          </a:xfrm>
          <a:prstGeom prst="rect">
            <a:avLst/>
          </a:prstGeom>
          <a:noFill/>
          <a:ln w="12700">
            <a:noFill/>
          </a:ln>
        </p:spPr>
        <p:style>
          <a:lnRef idx="0"/>
          <a:fillRef idx="0"/>
          <a:effectRef idx="0"/>
          <a:fontRef idx="minor"/>
        </p:style>
        <p:txBody>
          <a:bodyPr lIns="45720" rIns="45720" anchor="t">
            <a:spAutoFit/>
          </a:bodyPr>
          <a:p>
            <a:pPr>
              <a:lnSpc>
                <a:spcPct val="81000"/>
              </a:lnSpc>
              <a:spcBef>
                <a:spcPts val="799"/>
              </a:spcBef>
              <a:buNone/>
              <a:tabLst>
                <a:tab algn="l" pos="0"/>
              </a:tabLst>
            </a:pPr>
            <a:r>
              <a:rPr b="1" lang="fr-BE" sz="1600" spc="-1" strike="noStrike">
                <a:solidFill>
                  <a:srgbClr val="006d8b"/>
                </a:solidFill>
                <a:latin typeface="Mercury Medium"/>
                <a:ea typeface="Mercury Medium"/>
              </a:rPr>
              <a:t>3 missions dans les EPN :</a:t>
            </a:r>
            <a:endParaRPr b="0" lang="fr-BE" sz="1600" spc="-1" strike="noStrike">
              <a:latin typeface="Arial"/>
            </a:endParaRPr>
          </a:p>
        </p:txBody>
      </p:sp>
      <p:pic>
        <p:nvPicPr>
          <p:cNvPr id="553" name="Image 11" descr=""/>
          <p:cNvPicPr/>
          <p:nvPr/>
        </p:nvPicPr>
        <p:blipFill>
          <a:blip r:embed="rId2"/>
          <a:stretch/>
        </p:blipFill>
        <p:spPr>
          <a:xfrm>
            <a:off x="553680" y="1296360"/>
            <a:ext cx="544680" cy="444960"/>
          </a:xfrm>
          <a:prstGeom prst="rect">
            <a:avLst/>
          </a:prstGeom>
          <a:ln w="0">
            <a:noFill/>
          </a:ln>
        </p:spPr>
      </p:pic>
      <p:pic>
        <p:nvPicPr>
          <p:cNvPr id="554" name="Image 12" descr=""/>
          <p:cNvPicPr/>
          <p:nvPr/>
        </p:nvPicPr>
        <p:blipFill>
          <a:blip r:embed="rId3"/>
          <a:stretch/>
        </p:blipFill>
        <p:spPr>
          <a:xfrm>
            <a:off x="553680" y="2105640"/>
            <a:ext cx="544680" cy="444960"/>
          </a:xfrm>
          <a:prstGeom prst="rect">
            <a:avLst/>
          </a:prstGeom>
          <a:ln w="0">
            <a:noFill/>
          </a:ln>
        </p:spPr>
      </p:pic>
      <p:pic>
        <p:nvPicPr>
          <p:cNvPr id="555" name="Image 16" descr="Une image contenant silhouette&#10;&#10;Description générée automatiquement"/>
          <p:cNvPicPr/>
          <p:nvPr/>
        </p:nvPicPr>
        <p:blipFill>
          <a:blip r:embed="rId4"/>
          <a:stretch/>
        </p:blipFill>
        <p:spPr>
          <a:xfrm>
            <a:off x="6259680" y="-824040"/>
            <a:ext cx="2883960" cy="3287520"/>
          </a:xfrm>
          <a:prstGeom prst="rect">
            <a:avLst/>
          </a:prstGeom>
          <a:ln w="0">
            <a:noFill/>
          </a:ln>
        </p:spPr>
      </p:pic>
      <p:sp>
        <p:nvSpPr>
          <p:cNvPr id="556" name="Rectangle : coins arrondis 17"/>
          <p:cNvSpPr/>
          <p:nvPr/>
        </p:nvSpPr>
        <p:spPr>
          <a:xfrm>
            <a:off x="1371240" y="2814480"/>
            <a:ext cx="1865160" cy="2113200"/>
          </a:xfrm>
          <a:prstGeom prst="roundRect">
            <a:avLst>
              <a:gd name="adj" fmla="val 16667"/>
            </a:avLst>
          </a:prstGeom>
          <a:solidFill>
            <a:schemeClr val="bg1">
              <a:alpha val="83000"/>
            </a:schemeClr>
          </a:solidFill>
          <a:ln>
            <a:solidFill>
              <a:srgbClr val="ffc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0000"/>
              </a:lnSpc>
              <a:spcBef>
                <a:spcPts val="1001"/>
              </a:spcBef>
              <a:buNone/>
              <a:tabLst>
                <a:tab algn="l" pos="0"/>
              </a:tabLst>
            </a:pPr>
            <a:r>
              <a:rPr b="1" lang="fr-BE" sz="1400" spc="-1" strike="noStrike">
                <a:solidFill>
                  <a:srgbClr val="006d8b"/>
                </a:solidFill>
                <a:latin typeface="Calibri"/>
                <a:ea typeface="Arial"/>
              </a:rPr>
              <a:t>Accès libre</a:t>
            </a:r>
            <a:endParaRPr b="0" lang="fr-BE" sz="1400" spc="-1" strike="noStrike">
              <a:latin typeface="Arial"/>
            </a:endParaRPr>
          </a:p>
        </p:txBody>
      </p:sp>
      <p:pic>
        <p:nvPicPr>
          <p:cNvPr id="557" name="Graphique 18" descr="Écran avec un remplissage uni"/>
          <p:cNvPicPr/>
          <p:nvPr/>
        </p:nvPicPr>
        <p:blipFill>
          <a:blip r:embed="rId5"/>
          <a:stretch/>
        </p:blipFill>
        <p:spPr>
          <a:xfrm>
            <a:off x="2032560" y="4254120"/>
            <a:ext cx="456840" cy="456840"/>
          </a:xfrm>
          <a:prstGeom prst="rect">
            <a:avLst/>
          </a:prstGeom>
          <a:ln w="0">
            <a:noFill/>
          </a:ln>
        </p:spPr>
      </p:pic>
      <p:sp>
        <p:nvSpPr>
          <p:cNvPr id="558" name="Rectangle : coins arrondis 19"/>
          <p:cNvSpPr/>
          <p:nvPr/>
        </p:nvSpPr>
        <p:spPr>
          <a:xfrm>
            <a:off x="3494880" y="2814480"/>
            <a:ext cx="1865160" cy="2113200"/>
          </a:xfrm>
          <a:prstGeom prst="roundRect">
            <a:avLst>
              <a:gd name="adj" fmla="val 16667"/>
            </a:avLst>
          </a:prstGeom>
          <a:solidFill>
            <a:schemeClr val="bg1">
              <a:alpha val="83000"/>
            </a:schemeClr>
          </a:solidFill>
          <a:ln>
            <a:solidFill>
              <a:srgbClr val="ffc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0000"/>
              </a:lnSpc>
              <a:spcBef>
                <a:spcPts val="1001"/>
              </a:spcBef>
              <a:buNone/>
              <a:tabLst>
                <a:tab algn="l" pos="0"/>
              </a:tabLst>
            </a:pPr>
            <a:r>
              <a:rPr b="1" lang="fr-BE" sz="1400" spc="-1" strike="noStrike">
                <a:solidFill>
                  <a:srgbClr val="006d8b"/>
                </a:solidFill>
                <a:latin typeface="Calibri"/>
                <a:ea typeface="Arial"/>
              </a:rPr>
              <a:t>Formations de base </a:t>
            </a:r>
            <a:endParaRPr b="0" lang="fr-BE" sz="1400" spc="-1" strike="noStrike">
              <a:latin typeface="Arial"/>
            </a:endParaRPr>
          </a:p>
        </p:txBody>
      </p:sp>
      <p:sp>
        <p:nvSpPr>
          <p:cNvPr id="559" name="Rectangle : coins arrondis 20"/>
          <p:cNvSpPr/>
          <p:nvPr/>
        </p:nvSpPr>
        <p:spPr>
          <a:xfrm>
            <a:off x="5618160" y="2749680"/>
            <a:ext cx="1865160" cy="2113200"/>
          </a:xfrm>
          <a:prstGeom prst="roundRect">
            <a:avLst>
              <a:gd name="adj" fmla="val 16667"/>
            </a:avLst>
          </a:prstGeom>
          <a:solidFill>
            <a:schemeClr val="bg1">
              <a:alpha val="83000"/>
            </a:schemeClr>
          </a:solidFill>
          <a:ln>
            <a:solidFill>
              <a:srgbClr val="ffc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0000"/>
              </a:lnSpc>
              <a:spcBef>
                <a:spcPts val="1001"/>
              </a:spcBef>
              <a:buNone/>
              <a:tabLst>
                <a:tab algn="l" pos="0"/>
              </a:tabLst>
            </a:pPr>
            <a:r>
              <a:rPr b="1" lang="fr-BE" sz="1400" spc="-1" strike="noStrike">
                <a:solidFill>
                  <a:srgbClr val="006d8b"/>
                </a:solidFill>
                <a:latin typeface="Calibri"/>
                <a:ea typeface="Arial"/>
              </a:rPr>
              <a:t>Accompagnement et adaptation aux publics</a:t>
            </a:r>
            <a:endParaRPr b="0" lang="fr-BE" sz="1400" spc="-1" strike="noStrike">
              <a:latin typeface="Arial"/>
            </a:endParaRPr>
          </a:p>
          <a:p>
            <a:pPr algn="ctr">
              <a:lnSpc>
                <a:spcPct val="90000"/>
              </a:lnSpc>
              <a:spcBef>
                <a:spcPts val="1001"/>
              </a:spcBef>
              <a:buNone/>
              <a:tabLst>
                <a:tab algn="l" pos="0"/>
              </a:tabLst>
            </a:pPr>
            <a:r>
              <a:rPr b="1" lang="fr-BE" sz="1400" spc="-1" strike="noStrike">
                <a:solidFill>
                  <a:srgbClr val="006d8b"/>
                </a:solidFill>
                <a:latin typeface="Calibri"/>
                <a:ea typeface="Arial"/>
              </a:rPr>
              <a:t>et aux mutations de société</a:t>
            </a:r>
            <a:endParaRPr b="0" lang="fr-BE" sz="1400" spc="-1" strike="noStrike">
              <a:latin typeface="Arial"/>
            </a:endParaRPr>
          </a:p>
        </p:txBody>
      </p:sp>
      <p:pic>
        <p:nvPicPr>
          <p:cNvPr id="560" name="Graphique 22" descr="Classe avec un remplissage uni"/>
          <p:cNvPicPr/>
          <p:nvPr/>
        </p:nvPicPr>
        <p:blipFill>
          <a:blip r:embed="rId6"/>
          <a:stretch/>
        </p:blipFill>
        <p:spPr>
          <a:xfrm>
            <a:off x="4175280" y="4167720"/>
            <a:ext cx="543240" cy="543240"/>
          </a:xfrm>
          <a:prstGeom prst="rect">
            <a:avLst/>
          </a:prstGeom>
          <a:ln w="0">
            <a:noFill/>
          </a:ln>
        </p:spPr>
      </p:pic>
      <p:pic>
        <p:nvPicPr>
          <p:cNvPr id="561" name="Graphique 24" descr="Poignée de main avec un remplissage uni"/>
          <p:cNvPicPr/>
          <p:nvPr/>
        </p:nvPicPr>
        <p:blipFill>
          <a:blip r:embed="rId7"/>
          <a:stretch/>
        </p:blipFill>
        <p:spPr>
          <a:xfrm>
            <a:off x="6193080" y="4301640"/>
            <a:ext cx="629280" cy="629280"/>
          </a:xfrm>
          <a:prstGeom prst="rect">
            <a:avLst/>
          </a:prstGeom>
          <a:ln w="0">
            <a:noFill/>
          </a:ln>
        </p:spPr>
      </p:pic>
    </p:spTree>
  </p:cSld>
  <mc:AlternateContent>
    <mc:Choice Requires="p14">
      <p:transition spd="slow" p14:dur="2000"/>
    </mc:Choice>
    <mc:Fallback>
      <p:transition spd="slow"/>
    </mc:Fallback>
  </mc:AlternateContent>
  <p:timing>
    <p:tnLst>
      <p:par>
        <p:cTn id="414" dur="indefinite" restart="never" nodeType="tmRoot">
          <p:childTnLst>
            <p:seq>
              <p:cTn id="415" dur="indefinite" nodeType="mainSeq">
                <p:childTnLst>
                  <p:par>
                    <p:cTn id="416" fill="hold">
                      <p:stCondLst>
                        <p:cond delay="indefinite"/>
                      </p:stCondLst>
                      <p:childTnLst>
                        <p:par>
                          <p:cTn id="417" fill="hold">
                            <p:stCondLst>
                              <p:cond delay="0"/>
                            </p:stCondLst>
                            <p:childTnLst>
                              <p:par>
                                <p:cTn id="418" nodeType="clickEffect" fill="hold" presetClass="entr" presetID="1">
                                  <p:stCondLst>
                                    <p:cond delay="0"/>
                                  </p:stCondLst>
                                  <p:childTnLst>
                                    <p:set>
                                      <p:cBhvr>
                                        <p:cTn id="419" dur="1" fill="hold">
                                          <p:stCondLst>
                                            <p:cond delay="0"/>
                                          </p:stCondLst>
                                        </p:cTn>
                                        <p:tgtEl>
                                          <p:spTgt spid="551"/>
                                        </p:tgtEl>
                                        <p:attrNameLst>
                                          <p:attrName>style.visibility</p:attrName>
                                        </p:attrNameLst>
                                      </p:cBhvr>
                                      <p:to>
                                        <p:strVal val="visible"/>
                                      </p:to>
                                    </p:set>
                                  </p:childTnLst>
                                </p:cTn>
                              </p:par>
                              <p:par>
                                <p:cTn id="420" nodeType="withEffect" fill="hold" presetClass="entr" presetID="1">
                                  <p:stCondLst>
                                    <p:cond delay="0"/>
                                  </p:stCondLst>
                                  <p:childTnLst>
                                    <p:set>
                                      <p:cBhvr>
                                        <p:cTn id="421" dur="1" fill="hold">
                                          <p:stCondLst>
                                            <p:cond delay="0"/>
                                          </p:stCondLst>
                                        </p:cTn>
                                        <p:tgtEl>
                                          <p:spTgt spid="553"/>
                                        </p:tgtEl>
                                        <p:attrNameLst>
                                          <p:attrName>style.visibility</p:attrName>
                                        </p:attrNameLst>
                                      </p:cBhvr>
                                      <p:to>
                                        <p:strVal val="visible"/>
                                      </p:to>
                                    </p:set>
                                  </p:childTnLst>
                                </p:cTn>
                              </p:par>
                            </p:childTnLst>
                          </p:cTn>
                        </p:par>
                      </p:childTnLst>
                    </p:cTn>
                  </p:par>
                  <p:par>
                    <p:cTn id="422" fill="hold">
                      <p:stCondLst>
                        <p:cond delay="indefinite"/>
                      </p:stCondLst>
                      <p:childTnLst>
                        <p:par>
                          <p:cTn id="423" fill="hold">
                            <p:stCondLst>
                              <p:cond delay="0"/>
                            </p:stCondLst>
                            <p:childTnLst>
                              <p:par>
                                <p:cTn id="424" nodeType="clickEffect" fill="hold" presetClass="entr" presetID="1">
                                  <p:stCondLst>
                                    <p:cond delay="0"/>
                                  </p:stCondLst>
                                  <p:childTnLst>
                                    <p:set>
                                      <p:cBhvr>
                                        <p:cTn id="425" dur="1" fill="hold">
                                          <p:stCondLst>
                                            <p:cond delay="0"/>
                                          </p:stCondLst>
                                        </p:cTn>
                                        <p:tgtEl>
                                          <p:spTgt spid="554"/>
                                        </p:tgtEl>
                                        <p:attrNameLst>
                                          <p:attrName>style.visibility</p:attrName>
                                        </p:attrNameLst>
                                      </p:cBhvr>
                                      <p:to>
                                        <p:strVal val="visible"/>
                                      </p:to>
                                    </p:set>
                                  </p:childTnLst>
                                </p:cTn>
                              </p:par>
                              <p:par>
                                <p:cTn id="426" nodeType="withEffect" fill="hold" presetClass="entr" presetID="1">
                                  <p:stCondLst>
                                    <p:cond delay="0"/>
                                  </p:stCondLst>
                                  <p:childTnLst>
                                    <p:set>
                                      <p:cBhvr>
                                        <p:cTn id="427" dur="1" fill="hold">
                                          <p:stCondLst>
                                            <p:cond delay="0"/>
                                          </p:stCondLst>
                                        </p:cTn>
                                        <p:tgtEl>
                                          <p:spTgt spid="552"/>
                                        </p:tgtEl>
                                        <p:attrNameLst>
                                          <p:attrName>style.visibility</p:attrName>
                                        </p:attrNameLst>
                                      </p:cBhvr>
                                      <p:to>
                                        <p:strVal val="visible"/>
                                      </p:to>
                                    </p:set>
                                  </p:childTnLst>
                                </p:cTn>
                              </p:par>
                            </p:childTnLst>
                          </p:cTn>
                        </p:par>
                      </p:childTnLst>
                    </p:cTn>
                  </p:par>
                  <p:par>
                    <p:cTn id="428" fill="hold">
                      <p:stCondLst>
                        <p:cond delay="indefinite"/>
                      </p:stCondLst>
                      <p:childTnLst>
                        <p:par>
                          <p:cTn id="429" fill="hold">
                            <p:stCondLst>
                              <p:cond delay="0"/>
                            </p:stCondLst>
                            <p:childTnLst>
                              <p:par>
                                <p:cTn id="430" nodeType="clickEffect" fill="hold" presetClass="entr" presetID="1">
                                  <p:stCondLst>
                                    <p:cond delay="0"/>
                                  </p:stCondLst>
                                  <p:childTnLst>
                                    <p:set>
                                      <p:cBhvr>
                                        <p:cTn id="431" dur="1" fill="hold">
                                          <p:stCondLst>
                                            <p:cond delay="0"/>
                                          </p:stCondLst>
                                        </p:cTn>
                                        <p:tgtEl>
                                          <p:spTgt spid="556"/>
                                        </p:tgtEl>
                                        <p:attrNameLst>
                                          <p:attrName>style.visibility</p:attrName>
                                        </p:attrNameLst>
                                      </p:cBhvr>
                                      <p:to>
                                        <p:strVal val="visible"/>
                                      </p:to>
                                    </p:set>
                                  </p:childTnLst>
                                </p:cTn>
                              </p:par>
                              <p:par>
                                <p:cTn id="432" nodeType="withEffect" fill="hold" presetClass="entr" presetID="1">
                                  <p:stCondLst>
                                    <p:cond delay="0"/>
                                  </p:stCondLst>
                                  <p:childTnLst>
                                    <p:set>
                                      <p:cBhvr>
                                        <p:cTn id="433" dur="1" fill="hold">
                                          <p:stCondLst>
                                            <p:cond delay="0"/>
                                          </p:stCondLst>
                                        </p:cTn>
                                        <p:tgtEl>
                                          <p:spTgt spid="557"/>
                                        </p:tgtEl>
                                        <p:attrNameLst>
                                          <p:attrName>style.visibility</p:attrName>
                                        </p:attrNameLst>
                                      </p:cBhvr>
                                      <p:to>
                                        <p:strVal val="visible"/>
                                      </p:to>
                                    </p:set>
                                  </p:childTnLst>
                                </p:cTn>
                              </p:par>
                            </p:childTnLst>
                          </p:cTn>
                        </p:par>
                      </p:childTnLst>
                    </p:cTn>
                  </p:par>
                  <p:par>
                    <p:cTn id="434" fill="hold">
                      <p:stCondLst>
                        <p:cond delay="indefinite"/>
                      </p:stCondLst>
                      <p:childTnLst>
                        <p:par>
                          <p:cTn id="435" fill="hold">
                            <p:stCondLst>
                              <p:cond delay="0"/>
                            </p:stCondLst>
                            <p:childTnLst>
                              <p:par>
                                <p:cTn id="436" nodeType="clickEffect" fill="hold" presetClass="entr" presetID="1">
                                  <p:stCondLst>
                                    <p:cond delay="0"/>
                                  </p:stCondLst>
                                  <p:childTnLst>
                                    <p:set>
                                      <p:cBhvr>
                                        <p:cTn id="437" dur="1" fill="hold">
                                          <p:stCondLst>
                                            <p:cond delay="0"/>
                                          </p:stCondLst>
                                        </p:cTn>
                                        <p:tgtEl>
                                          <p:spTgt spid="558"/>
                                        </p:tgtEl>
                                        <p:attrNameLst>
                                          <p:attrName>style.visibility</p:attrName>
                                        </p:attrNameLst>
                                      </p:cBhvr>
                                      <p:to>
                                        <p:strVal val="visible"/>
                                      </p:to>
                                    </p:set>
                                  </p:childTnLst>
                                </p:cTn>
                              </p:par>
                              <p:par>
                                <p:cTn id="438" nodeType="withEffect" fill="hold" presetClass="entr" presetID="1">
                                  <p:stCondLst>
                                    <p:cond delay="0"/>
                                  </p:stCondLst>
                                  <p:childTnLst>
                                    <p:set>
                                      <p:cBhvr>
                                        <p:cTn id="439" dur="1" fill="hold">
                                          <p:stCondLst>
                                            <p:cond delay="0"/>
                                          </p:stCondLst>
                                        </p:cTn>
                                        <p:tgtEl>
                                          <p:spTgt spid="560"/>
                                        </p:tgtEl>
                                        <p:attrNameLst>
                                          <p:attrName>style.visibility</p:attrName>
                                        </p:attrNameLst>
                                      </p:cBhvr>
                                      <p:to>
                                        <p:strVal val="visible"/>
                                      </p:to>
                                    </p:set>
                                  </p:childTnLst>
                                </p:cTn>
                              </p:par>
                            </p:childTnLst>
                          </p:cTn>
                        </p:par>
                      </p:childTnLst>
                    </p:cTn>
                  </p:par>
                  <p:par>
                    <p:cTn id="440" fill="hold">
                      <p:stCondLst>
                        <p:cond delay="indefinite"/>
                      </p:stCondLst>
                      <p:childTnLst>
                        <p:par>
                          <p:cTn id="441" fill="hold">
                            <p:stCondLst>
                              <p:cond delay="0"/>
                            </p:stCondLst>
                            <p:childTnLst>
                              <p:par>
                                <p:cTn id="442" nodeType="clickEffect" fill="hold" presetClass="entr" presetID="1">
                                  <p:stCondLst>
                                    <p:cond delay="0"/>
                                  </p:stCondLst>
                                  <p:childTnLst>
                                    <p:set>
                                      <p:cBhvr>
                                        <p:cTn id="443" dur="1" fill="hold">
                                          <p:stCondLst>
                                            <p:cond delay="0"/>
                                          </p:stCondLst>
                                        </p:cTn>
                                        <p:tgtEl>
                                          <p:spTgt spid="559"/>
                                        </p:tgtEl>
                                        <p:attrNameLst>
                                          <p:attrName>style.visibility</p:attrName>
                                        </p:attrNameLst>
                                      </p:cBhvr>
                                      <p:to>
                                        <p:strVal val="visible"/>
                                      </p:to>
                                    </p:set>
                                  </p:childTnLst>
                                </p:cTn>
                              </p:par>
                              <p:par>
                                <p:cTn id="444" nodeType="withEffect" fill="hold" presetClass="entr" presetID="1">
                                  <p:stCondLst>
                                    <p:cond delay="0"/>
                                  </p:stCondLst>
                                  <p:childTnLst>
                                    <p:set>
                                      <p:cBhvr>
                                        <p:cTn id="445" dur="1" fill="hold">
                                          <p:stCondLst>
                                            <p:cond delay="0"/>
                                          </p:stCondLst>
                                        </p:cTn>
                                        <p:tgtEl>
                                          <p:spTgt spid="56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2" name="Rectangle : coins arrondis 23"/>
          <p:cNvSpPr/>
          <p:nvPr/>
        </p:nvSpPr>
        <p:spPr>
          <a:xfrm>
            <a:off x="448920" y="794160"/>
            <a:ext cx="3964680" cy="3721680"/>
          </a:xfrm>
          <a:prstGeom prst="roundRect">
            <a:avLst>
              <a:gd name="adj" fmla="val 16667"/>
            </a:avLst>
          </a:prstGeom>
          <a:solidFill>
            <a:srgbClr val="006d8b">
              <a:alpha val="20000"/>
            </a:srgbClr>
          </a:solidFill>
          <a:ln w="25400">
            <a:noFill/>
          </a:ln>
          <a:effectLst>
            <a:outerShdw blurRad="38160" dir="5400000" dist="23040" rotWithShape="0">
              <a:srgbClr val="000000">
                <a:alpha val="35000"/>
              </a:srgbClr>
            </a:outerShdw>
          </a:effectLst>
        </p:spPr>
        <p:style>
          <a:lnRef idx="0"/>
          <a:fillRef idx="0"/>
          <a:effectRef idx="0"/>
          <a:fontRef idx="minor"/>
        </p:style>
        <p:txBody>
          <a:bodyPr numCol="1" spcCol="38160" horzOverflow="overflow" vertOverflow="overflow" lIns="45720" rIns="45720" anchor="ctr">
            <a:spAutoFit/>
          </a:bodyPr>
          <a:p>
            <a:pPr>
              <a:lnSpc>
                <a:spcPct val="81000"/>
              </a:lnSpc>
              <a:spcBef>
                <a:spcPts val="799"/>
              </a:spcBef>
              <a:buNone/>
              <a:tabLst>
                <a:tab algn="l" pos="0"/>
              </a:tabLst>
            </a:pPr>
            <a:endParaRPr b="0" lang="fr-BE" sz="1400" spc="-1" strike="noStrike">
              <a:latin typeface="Arial"/>
            </a:endParaRPr>
          </a:p>
          <a:p>
            <a:pPr>
              <a:lnSpc>
                <a:spcPct val="81000"/>
              </a:lnSpc>
              <a:spcBef>
                <a:spcPts val="799"/>
              </a:spcBef>
              <a:buNone/>
              <a:tabLst>
                <a:tab algn="l" pos="0"/>
              </a:tabLst>
            </a:pPr>
            <a:r>
              <a:rPr b="1" lang="fr-BE" sz="1400" spc="-1" strike="noStrike">
                <a:solidFill>
                  <a:srgbClr val="006d8b"/>
                </a:solidFill>
                <a:latin typeface="Mercury Medium"/>
                <a:ea typeface="Calibri"/>
              </a:rPr>
              <a:t>Les EPN une réponse aux 3 degrés d’exclusion via :</a:t>
            </a:r>
            <a:endParaRPr b="0" lang="fr-BE" sz="1400" spc="-1" strike="noStrike">
              <a:latin typeface="Arial"/>
            </a:endParaRPr>
          </a:p>
          <a:p>
            <a:pPr marL="285840" indent="-285840">
              <a:lnSpc>
                <a:spcPct val="81000"/>
              </a:lnSpc>
              <a:spcBef>
                <a:spcPts val="799"/>
              </a:spcBef>
              <a:buClr>
                <a:srgbClr val="006d8b"/>
              </a:buClr>
              <a:buFont typeface="Arial"/>
              <a:buChar char="•"/>
              <a:tabLst>
                <a:tab algn="l" pos="0"/>
              </a:tabLst>
            </a:pPr>
            <a:r>
              <a:rPr b="0" lang="fr-BE" sz="1400" spc="-1" strike="noStrike">
                <a:solidFill>
                  <a:srgbClr val="006d8b"/>
                </a:solidFill>
                <a:latin typeface="Mercury Medium"/>
                <a:ea typeface="Calibri"/>
              </a:rPr>
              <a:t>Des ordinateurs et une connexion Internet en accès libre</a:t>
            </a:r>
            <a:endParaRPr b="0" lang="fr-BE" sz="1400" spc="-1" strike="noStrike">
              <a:latin typeface="Arial"/>
            </a:endParaRPr>
          </a:p>
          <a:p>
            <a:pPr marL="285840" indent="-285840">
              <a:lnSpc>
                <a:spcPct val="81000"/>
              </a:lnSpc>
              <a:spcBef>
                <a:spcPts val="799"/>
              </a:spcBef>
              <a:buClr>
                <a:srgbClr val="006d8b"/>
              </a:buClr>
              <a:buFont typeface="Arial"/>
              <a:buChar char="•"/>
              <a:tabLst>
                <a:tab algn="l" pos="0"/>
              </a:tabLst>
            </a:pPr>
            <a:r>
              <a:rPr b="0" lang="fr-BE" sz="1400" spc="-1" strike="noStrike">
                <a:solidFill>
                  <a:srgbClr val="006d8b"/>
                </a:solidFill>
                <a:latin typeface="Mercury Medium"/>
                <a:ea typeface="Calibri"/>
              </a:rPr>
              <a:t>Des formations pour acquérir et actualiser les compétences</a:t>
            </a:r>
            <a:endParaRPr b="0" lang="fr-BE" sz="1400" spc="-1" strike="noStrike">
              <a:latin typeface="Arial"/>
            </a:endParaRPr>
          </a:p>
          <a:p>
            <a:pPr marL="285840" indent="-285840">
              <a:lnSpc>
                <a:spcPct val="81000"/>
              </a:lnSpc>
              <a:spcBef>
                <a:spcPts val="799"/>
              </a:spcBef>
              <a:buClr>
                <a:srgbClr val="006d8b"/>
              </a:buClr>
              <a:buFont typeface="Arial"/>
              <a:buChar char="•"/>
              <a:tabLst>
                <a:tab algn="l" pos="0"/>
              </a:tabLst>
            </a:pPr>
            <a:r>
              <a:rPr b="0" lang="fr-BE" sz="1400" spc="-1" strike="noStrike">
                <a:solidFill>
                  <a:srgbClr val="006d8b"/>
                </a:solidFill>
                <a:latin typeface="Mercury Medium"/>
                <a:ea typeface="Calibri"/>
              </a:rPr>
              <a:t>Un accès à l’e-administration ? Du moins en partie…</a:t>
            </a:r>
            <a:endParaRPr b="0" lang="fr-BE" sz="1400" spc="-1" strike="noStrike">
              <a:latin typeface="Arial"/>
            </a:endParaRPr>
          </a:p>
          <a:p>
            <a:pPr marL="285840" indent="-285840">
              <a:lnSpc>
                <a:spcPct val="81000"/>
              </a:lnSpc>
              <a:spcBef>
                <a:spcPts val="799"/>
              </a:spcBef>
              <a:buClr>
                <a:srgbClr val="006d8b"/>
              </a:buClr>
              <a:buFont typeface="Arial"/>
              <a:buChar char="•"/>
              <a:tabLst>
                <a:tab algn="l" pos="0"/>
              </a:tabLst>
            </a:pPr>
            <a:r>
              <a:rPr b="0" lang="fr-BE" sz="1400" spc="-1" strike="noStrike">
                <a:solidFill>
                  <a:srgbClr val="006d8b"/>
                </a:solidFill>
                <a:latin typeface="Mercury Medium"/>
                <a:ea typeface="Calibri"/>
              </a:rPr>
              <a:t>Le plus : l’autonomisation des personnes</a:t>
            </a:r>
            <a:endParaRPr b="0" lang="fr-BE" sz="1400" spc="-1" strike="noStrike">
              <a:latin typeface="Arial"/>
            </a:endParaRPr>
          </a:p>
          <a:p>
            <a:pPr>
              <a:lnSpc>
                <a:spcPct val="81000"/>
              </a:lnSpc>
              <a:spcBef>
                <a:spcPts val="799"/>
              </a:spcBef>
              <a:buNone/>
              <a:tabLst>
                <a:tab algn="l" pos="0"/>
              </a:tabLst>
            </a:pPr>
            <a:endParaRPr b="0" lang="fr-BE" sz="1400" spc="-1" strike="noStrike">
              <a:latin typeface="Arial"/>
            </a:endParaRPr>
          </a:p>
          <a:p>
            <a:pPr>
              <a:lnSpc>
                <a:spcPct val="81000"/>
              </a:lnSpc>
              <a:spcBef>
                <a:spcPts val="799"/>
              </a:spcBef>
              <a:buNone/>
              <a:tabLst>
                <a:tab algn="l" pos="0"/>
              </a:tabLst>
            </a:pPr>
            <a:endParaRPr b="0" lang="fr-BE" sz="1400" spc="-1" strike="noStrike">
              <a:latin typeface="Arial"/>
            </a:endParaRPr>
          </a:p>
          <a:p>
            <a:pPr>
              <a:lnSpc>
                <a:spcPct val="81000"/>
              </a:lnSpc>
              <a:spcBef>
                <a:spcPts val="799"/>
              </a:spcBef>
              <a:buNone/>
              <a:tabLst>
                <a:tab algn="l" pos="0"/>
              </a:tabLst>
            </a:pPr>
            <a:endParaRPr b="0" lang="fr-BE" sz="1400" spc="-1" strike="noStrike">
              <a:latin typeface="Arial"/>
            </a:endParaRPr>
          </a:p>
        </p:txBody>
      </p:sp>
      <p:pic>
        <p:nvPicPr>
          <p:cNvPr id="563" name="Image 8" descr="Une image contenant texte&#10;&#10;Description générée automatiquement"/>
          <p:cNvPicPr/>
          <p:nvPr/>
        </p:nvPicPr>
        <p:blipFill>
          <a:blip r:embed="rId1"/>
          <a:stretch/>
        </p:blipFill>
        <p:spPr>
          <a:xfrm>
            <a:off x="3113280" y="3333600"/>
            <a:ext cx="2989440" cy="1599480"/>
          </a:xfrm>
          <a:prstGeom prst="rect">
            <a:avLst/>
          </a:prstGeom>
          <a:ln w="0">
            <a:noFill/>
          </a:ln>
        </p:spPr>
      </p:pic>
      <p:pic>
        <p:nvPicPr>
          <p:cNvPr id="564" name="Image 25" descr=""/>
          <p:cNvPicPr/>
          <p:nvPr/>
        </p:nvPicPr>
        <p:blipFill>
          <a:blip r:embed="rId2"/>
          <a:stretch/>
        </p:blipFill>
        <p:spPr>
          <a:xfrm>
            <a:off x="471240" y="978480"/>
            <a:ext cx="374760" cy="488160"/>
          </a:xfrm>
          <a:prstGeom prst="rect">
            <a:avLst/>
          </a:prstGeom>
          <a:ln w="0">
            <a:noFill/>
          </a:ln>
        </p:spPr>
      </p:pic>
      <p:sp>
        <p:nvSpPr>
          <p:cNvPr id="565" name="PlaceHolder 1"/>
          <p:cNvSpPr>
            <a:spLocks noGrp="1"/>
          </p:cNvSpPr>
          <p:nvPr>
            <p:ph type="title"/>
          </p:nvPr>
        </p:nvSpPr>
        <p:spPr>
          <a:xfrm>
            <a:off x="395640" y="127800"/>
            <a:ext cx="8424720" cy="583200"/>
          </a:xfrm>
          <a:prstGeom prst="rect">
            <a:avLst/>
          </a:prstGeom>
          <a:noFill/>
          <a:ln w="12600">
            <a:noFill/>
          </a:ln>
        </p:spPr>
        <p:txBody>
          <a:bodyPr lIns="45720" rIns="45720" anchor="ctr">
            <a:noAutofit/>
          </a:bodyPr>
          <a:p>
            <a:pPr>
              <a:lnSpc>
                <a:spcPct val="100000"/>
              </a:lnSpc>
              <a:buNone/>
              <a:tabLst>
                <a:tab algn="l" pos="0"/>
              </a:tabLst>
            </a:pPr>
            <a:r>
              <a:rPr b="0" lang="fr-BE" sz="2400" spc="-1" strike="noStrike">
                <a:solidFill>
                  <a:srgbClr val="00708c"/>
                </a:solidFill>
                <a:latin typeface="Mercury Medium"/>
                <a:ea typeface="Mercury Medium"/>
              </a:rPr>
              <a:t>La redirection des citoyens</a:t>
            </a:r>
            <a:endParaRPr b="0" lang="fr-BE" sz="2400" spc="-1" strike="noStrike">
              <a:solidFill>
                <a:srgbClr val="000000"/>
              </a:solidFill>
              <a:latin typeface="Calibri"/>
            </a:endParaRPr>
          </a:p>
        </p:txBody>
      </p:sp>
      <p:sp>
        <p:nvSpPr>
          <p:cNvPr id="566" name="ZoneTexte 18"/>
          <p:cNvSpPr/>
          <p:nvPr/>
        </p:nvSpPr>
        <p:spPr>
          <a:xfrm>
            <a:off x="355680" y="507960"/>
            <a:ext cx="8338680" cy="36396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r>
              <a:rPr b="0" lang="fr-BE" sz="1800" spc="-1" strike="noStrike">
                <a:solidFill>
                  <a:srgbClr val="949499"/>
                </a:solidFill>
                <a:latin typeface="Calibri"/>
                <a:ea typeface="Calibri"/>
              </a:rPr>
              <a:t>Rediriger vers le bon interlocuteur</a:t>
            </a:r>
            <a:endParaRPr b="0" lang="fr-BE" sz="1800" spc="-1" strike="noStrike">
              <a:latin typeface="Arial"/>
            </a:endParaRPr>
          </a:p>
        </p:txBody>
      </p:sp>
      <p:sp>
        <p:nvSpPr>
          <p:cNvPr id="567" name="Rectangle : coins arrondis 19"/>
          <p:cNvSpPr/>
          <p:nvPr/>
        </p:nvSpPr>
        <p:spPr>
          <a:xfrm>
            <a:off x="4768920" y="833760"/>
            <a:ext cx="3964680" cy="3643560"/>
          </a:xfrm>
          <a:prstGeom prst="roundRect">
            <a:avLst>
              <a:gd name="adj" fmla="val 16667"/>
            </a:avLst>
          </a:prstGeom>
          <a:solidFill>
            <a:srgbClr val="006d8b">
              <a:alpha val="20000"/>
            </a:srgbClr>
          </a:solidFill>
          <a:ln w="25400">
            <a:noFill/>
          </a:ln>
          <a:effectLst>
            <a:outerShdw blurRad="38160" dir="5400000" dist="23040" rotWithShape="0">
              <a:srgbClr val="000000">
                <a:alpha val="35000"/>
              </a:srgbClr>
            </a:outerShdw>
          </a:effectLst>
        </p:spPr>
        <p:style>
          <a:lnRef idx="0"/>
          <a:fillRef idx="0"/>
          <a:effectRef idx="0"/>
          <a:fontRef idx="minor"/>
        </p:style>
        <p:txBody>
          <a:bodyPr numCol="1" spcCol="38160" horzOverflow="overflow" vertOverflow="overflow" lIns="45720" rIns="45720" anchor="ctr">
            <a:spAutoFit/>
          </a:bodyPr>
          <a:p>
            <a:pPr>
              <a:lnSpc>
                <a:spcPct val="81000"/>
              </a:lnSpc>
              <a:spcBef>
                <a:spcPts val="799"/>
              </a:spcBef>
              <a:buNone/>
              <a:tabLst>
                <a:tab algn="l" pos="0"/>
              </a:tabLst>
            </a:pPr>
            <a:endParaRPr b="0" lang="fr-BE" sz="1400" spc="-1" strike="noStrike">
              <a:latin typeface="Arial"/>
            </a:endParaRPr>
          </a:p>
          <a:p>
            <a:pPr>
              <a:lnSpc>
                <a:spcPct val="81000"/>
              </a:lnSpc>
              <a:spcBef>
                <a:spcPts val="799"/>
              </a:spcBef>
              <a:buNone/>
              <a:tabLst>
                <a:tab algn="l" pos="0"/>
              </a:tabLst>
            </a:pPr>
            <a:r>
              <a:rPr b="1" lang="fr-BE" sz="1400" spc="-1" strike="noStrike">
                <a:solidFill>
                  <a:srgbClr val="006d8b"/>
                </a:solidFill>
                <a:latin typeface="Mercury Medium"/>
                <a:ea typeface="Calibri"/>
              </a:rPr>
              <a:t>Les EPN : leur public</a:t>
            </a:r>
            <a:endParaRPr b="0" lang="fr-BE" sz="1400" spc="-1" strike="noStrike">
              <a:latin typeface="Arial"/>
            </a:endParaRPr>
          </a:p>
          <a:p>
            <a:pPr marL="285840" indent="-285840">
              <a:lnSpc>
                <a:spcPct val="81000"/>
              </a:lnSpc>
              <a:spcBef>
                <a:spcPts val="799"/>
              </a:spcBef>
              <a:buClr>
                <a:srgbClr val="006d8b"/>
              </a:buClr>
              <a:buFont typeface="Wingdings" charset="2"/>
              <a:buChar char=""/>
              <a:tabLst>
                <a:tab algn="l" pos="0"/>
              </a:tabLst>
            </a:pPr>
            <a:r>
              <a:rPr b="0" lang="fr-BE" sz="1400" spc="-1" strike="noStrike">
                <a:solidFill>
                  <a:srgbClr val="006d8b"/>
                </a:solidFill>
                <a:latin typeface="Mercury Medium"/>
                <a:ea typeface="Calibri"/>
              </a:rPr>
              <a:t>Tous les publics dont </a:t>
            </a:r>
            <a:r>
              <a:rPr b="1" lang="fr-BE" sz="1400" spc="-1" strike="noStrike">
                <a:solidFill>
                  <a:srgbClr val="006d8b"/>
                </a:solidFill>
                <a:latin typeface="Mercury Medium"/>
                <a:ea typeface="Calibri"/>
              </a:rPr>
              <a:t>on a parlé en partie 2</a:t>
            </a:r>
            <a:r>
              <a:rPr b="0" lang="fr-BE" sz="1400" spc="-1" strike="noStrike">
                <a:solidFill>
                  <a:srgbClr val="006d8b"/>
                </a:solidFill>
                <a:latin typeface="Mercury Medium"/>
                <a:ea typeface="Calibri"/>
              </a:rPr>
              <a:t>. </a:t>
            </a:r>
            <a:endParaRPr b="0" lang="fr-BE" sz="1400" spc="-1" strike="noStrike">
              <a:latin typeface="Arial"/>
            </a:endParaRPr>
          </a:p>
          <a:p>
            <a:pPr>
              <a:lnSpc>
                <a:spcPct val="81000"/>
              </a:lnSpc>
              <a:spcBef>
                <a:spcPts val="799"/>
              </a:spcBef>
              <a:buNone/>
              <a:tabLst>
                <a:tab algn="l" pos="0"/>
              </a:tabLst>
            </a:pPr>
            <a:r>
              <a:rPr b="1" lang="fr-BE" sz="1400" spc="-1" strike="noStrike">
                <a:solidFill>
                  <a:srgbClr val="d57551"/>
                </a:solidFill>
                <a:latin typeface="Mercury Medium"/>
                <a:ea typeface="Calibri"/>
              </a:rPr>
              <a:t>Des exceptions toute fois </a:t>
            </a:r>
            <a:r>
              <a:rPr b="0" lang="fr-BE" sz="1400" spc="-1" strike="noStrike">
                <a:solidFill>
                  <a:srgbClr val="d57551"/>
                </a:solidFill>
                <a:latin typeface="Mercury Medium"/>
                <a:ea typeface="Calibri"/>
              </a:rPr>
              <a:t>: </a:t>
            </a:r>
            <a:endParaRPr b="0" lang="fr-BE" sz="1400" spc="-1" strike="noStrike">
              <a:latin typeface="Arial"/>
            </a:endParaRPr>
          </a:p>
          <a:p>
            <a:pPr marL="285840" indent="-285840">
              <a:lnSpc>
                <a:spcPct val="81000"/>
              </a:lnSpc>
              <a:spcBef>
                <a:spcPts val="799"/>
              </a:spcBef>
              <a:buClr>
                <a:srgbClr val="006d8b"/>
              </a:buClr>
              <a:buFont typeface="Arial"/>
              <a:buChar char="•"/>
              <a:tabLst>
                <a:tab algn="l" pos="0"/>
              </a:tabLst>
            </a:pPr>
            <a:r>
              <a:rPr b="0" lang="fr-BE" sz="1400" spc="-1" strike="noStrike">
                <a:solidFill>
                  <a:srgbClr val="006d8b"/>
                </a:solidFill>
                <a:latin typeface="Mercury Medium"/>
                <a:ea typeface="Calibri"/>
              </a:rPr>
              <a:t>personnes trop peu alphabétisés, </a:t>
            </a:r>
            <a:endParaRPr b="0" lang="fr-BE" sz="1400" spc="-1" strike="noStrike">
              <a:latin typeface="Arial"/>
            </a:endParaRPr>
          </a:p>
          <a:p>
            <a:pPr marL="285840" indent="-285840">
              <a:lnSpc>
                <a:spcPct val="81000"/>
              </a:lnSpc>
              <a:spcBef>
                <a:spcPts val="799"/>
              </a:spcBef>
              <a:buClr>
                <a:srgbClr val="006d8b"/>
              </a:buClr>
              <a:buFont typeface="Arial"/>
              <a:buChar char="•"/>
              <a:tabLst>
                <a:tab algn="l" pos="0"/>
              </a:tabLst>
            </a:pPr>
            <a:r>
              <a:rPr b="0" lang="fr-BE" sz="1400" spc="-1" strike="noStrike">
                <a:solidFill>
                  <a:srgbClr val="006d8b"/>
                </a:solidFill>
                <a:latin typeface="Mercury Medium"/>
                <a:ea typeface="Calibri"/>
              </a:rPr>
              <a:t>personnes en situation de handicap (dépend du type de handicap), </a:t>
            </a:r>
            <a:endParaRPr b="0" lang="fr-BE" sz="1400" spc="-1" strike="noStrike">
              <a:latin typeface="Arial"/>
            </a:endParaRPr>
          </a:p>
          <a:p>
            <a:pPr marL="285840" indent="-285840">
              <a:lnSpc>
                <a:spcPct val="81000"/>
              </a:lnSpc>
              <a:spcBef>
                <a:spcPts val="799"/>
              </a:spcBef>
              <a:buClr>
                <a:srgbClr val="006d8b"/>
              </a:buClr>
              <a:buFont typeface="Arial"/>
              <a:buChar char="•"/>
              <a:tabLst>
                <a:tab algn="l" pos="0"/>
              </a:tabLst>
            </a:pPr>
            <a:r>
              <a:rPr b="0" lang="fr-BE" sz="1400" spc="-1" strike="noStrike">
                <a:solidFill>
                  <a:srgbClr val="006d8b"/>
                </a:solidFill>
                <a:latin typeface="Mercury Medium"/>
                <a:ea typeface="Calibri"/>
              </a:rPr>
              <a:t>les personnes avec une demande sociale très complexe</a:t>
            </a:r>
            <a:endParaRPr b="0" lang="fr-BE" sz="1400" spc="-1" strike="noStrike">
              <a:latin typeface="Arial"/>
            </a:endParaRPr>
          </a:p>
          <a:p>
            <a:pPr>
              <a:lnSpc>
                <a:spcPct val="81000"/>
              </a:lnSpc>
              <a:spcBef>
                <a:spcPts val="799"/>
              </a:spcBef>
              <a:buNone/>
              <a:tabLst>
                <a:tab algn="l" pos="0"/>
              </a:tabLst>
            </a:pPr>
            <a:endParaRPr b="0" lang="fr-BE" sz="1400" spc="-1" strike="noStrike">
              <a:latin typeface="Arial"/>
            </a:endParaRPr>
          </a:p>
          <a:p>
            <a:pPr>
              <a:lnSpc>
                <a:spcPct val="81000"/>
              </a:lnSpc>
              <a:spcBef>
                <a:spcPts val="799"/>
              </a:spcBef>
              <a:buNone/>
              <a:tabLst>
                <a:tab algn="l" pos="0"/>
              </a:tabLst>
            </a:pPr>
            <a:endParaRPr b="0" lang="fr-BE" sz="1400" spc="-1" strike="noStrike">
              <a:latin typeface="Arial"/>
            </a:endParaRPr>
          </a:p>
          <a:p>
            <a:pPr>
              <a:lnSpc>
                <a:spcPct val="81000"/>
              </a:lnSpc>
              <a:spcBef>
                <a:spcPts val="799"/>
              </a:spcBef>
              <a:buNone/>
              <a:tabLst>
                <a:tab algn="l" pos="0"/>
              </a:tabLst>
            </a:pPr>
            <a:endParaRPr b="0" lang="fr-BE" sz="1400" spc="-1" strike="noStrike">
              <a:latin typeface="Arial"/>
            </a:endParaRPr>
          </a:p>
        </p:txBody>
      </p:sp>
    </p:spTree>
  </p:cSld>
  <mc:AlternateContent>
    <mc:Choice Requires="p14">
      <p:transition spd="slow" p14:dur="2000"/>
    </mc:Choice>
    <mc:Fallback>
      <p:transition spd="slow"/>
    </mc:Fallback>
  </mc:AlternateContent>
</p:sld>
</file>

<file path=ppt/slides/slide2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68" name="Rectangle : coins arrondis 23"/>
          <p:cNvSpPr/>
          <p:nvPr/>
        </p:nvSpPr>
        <p:spPr>
          <a:xfrm>
            <a:off x="519480" y="1217520"/>
            <a:ext cx="3964680" cy="2462040"/>
          </a:xfrm>
          <a:prstGeom prst="roundRect">
            <a:avLst>
              <a:gd name="adj" fmla="val 16667"/>
            </a:avLst>
          </a:prstGeom>
          <a:solidFill>
            <a:srgbClr val="006d8b">
              <a:alpha val="20000"/>
            </a:srgbClr>
          </a:solidFill>
          <a:ln w="25400">
            <a:noFill/>
          </a:ln>
          <a:effectLst>
            <a:outerShdw blurRad="38160" dir="5400000" dist="23040" rotWithShape="0">
              <a:srgbClr val="000000">
                <a:alpha val="35000"/>
              </a:srgbClr>
            </a:outerShdw>
          </a:effectLst>
        </p:spPr>
        <p:style>
          <a:lnRef idx="0"/>
          <a:fillRef idx="0"/>
          <a:effectRef idx="0"/>
          <a:fontRef idx="minor"/>
        </p:style>
        <p:txBody>
          <a:bodyPr numCol="1" spcCol="38160" horzOverflow="overflow" vertOverflow="overflow" lIns="45720" rIns="45720" anchor="ctr">
            <a:spAutoFit/>
          </a:bodyPr>
          <a:p>
            <a:pPr>
              <a:lnSpc>
                <a:spcPct val="81000"/>
              </a:lnSpc>
              <a:spcBef>
                <a:spcPts val="799"/>
              </a:spcBef>
              <a:buNone/>
              <a:tabLst>
                <a:tab algn="l" pos="0"/>
              </a:tabLst>
            </a:pPr>
            <a:r>
              <a:rPr b="1" lang="fr-BE" sz="1400" spc="-1" strike="noStrike">
                <a:solidFill>
                  <a:srgbClr val="006d8b"/>
                </a:solidFill>
                <a:latin typeface="Mercury Medium"/>
                <a:ea typeface="Calibri"/>
              </a:rPr>
              <a:t>Les EPN à Bruxelles :</a:t>
            </a:r>
            <a:endParaRPr b="0" lang="fr-BE" sz="1400" spc="-1" strike="noStrike">
              <a:latin typeface="Arial"/>
            </a:endParaRPr>
          </a:p>
          <a:p>
            <a:pPr marL="285840" indent="-285840">
              <a:lnSpc>
                <a:spcPct val="81000"/>
              </a:lnSpc>
              <a:spcBef>
                <a:spcPts val="799"/>
              </a:spcBef>
              <a:buClr>
                <a:srgbClr val="006d8b"/>
              </a:buClr>
              <a:buFont typeface="Arial"/>
              <a:buChar char="•"/>
              <a:tabLst>
                <a:tab algn="l" pos="0"/>
              </a:tabLst>
            </a:pPr>
            <a:r>
              <a:rPr b="0" lang="fr-BE" sz="1400" spc="-1" strike="noStrike">
                <a:solidFill>
                  <a:srgbClr val="006d8b"/>
                </a:solidFill>
                <a:latin typeface="Mercury Medium"/>
                <a:ea typeface="Calibri"/>
              </a:rPr>
              <a:t>Une trentaine d’EPN tout public</a:t>
            </a:r>
            <a:endParaRPr b="0" lang="fr-BE" sz="1400" spc="-1" strike="noStrike">
              <a:latin typeface="Arial"/>
            </a:endParaRPr>
          </a:p>
          <a:p>
            <a:pPr marL="285840" indent="-285840">
              <a:lnSpc>
                <a:spcPct val="81000"/>
              </a:lnSpc>
              <a:spcBef>
                <a:spcPts val="799"/>
              </a:spcBef>
              <a:buClr>
                <a:srgbClr val="006d8b"/>
              </a:buClr>
              <a:buFont typeface="Arial"/>
              <a:buChar char="•"/>
              <a:tabLst>
                <a:tab algn="l" pos="0"/>
              </a:tabLst>
            </a:pPr>
            <a:r>
              <a:rPr b="0" lang="fr-BE" sz="1400" spc="-1" strike="noStrike">
                <a:solidFill>
                  <a:srgbClr val="006d8b"/>
                </a:solidFill>
                <a:latin typeface="Mercury Medium"/>
                <a:ea typeface="Calibri"/>
              </a:rPr>
              <a:t>20 EPN labélisés</a:t>
            </a:r>
            <a:endParaRPr b="0" lang="fr-BE" sz="1400" spc="-1" strike="noStrike">
              <a:latin typeface="Arial"/>
            </a:endParaRPr>
          </a:p>
          <a:p>
            <a:pPr marL="285840" indent="-285840">
              <a:lnSpc>
                <a:spcPct val="81000"/>
              </a:lnSpc>
              <a:spcBef>
                <a:spcPts val="799"/>
              </a:spcBef>
              <a:buClr>
                <a:srgbClr val="006d8b"/>
              </a:buClr>
              <a:buFont typeface="Arial"/>
              <a:buChar char="•"/>
              <a:tabLst>
                <a:tab algn="l" pos="0"/>
              </a:tabLst>
            </a:pPr>
            <a:r>
              <a:rPr b="0" lang="fr-BE" sz="1400" spc="-1" strike="noStrike">
                <a:solidFill>
                  <a:srgbClr val="006d8b"/>
                </a:solidFill>
                <a:latin typeface="Mercury Medium"/>
                <a:ea typeface="Calibri"/>
              </a:rPr>
              <a:t>Une grande diversité d’espaces numériques à public restreint (dans les bibliothèques, CPAS, maisons pour l’emploi, maisons de jeunes, autres ASBL, l’Espace Numérique de Bruxelles Formation…)</a:t>
            </a:r>
            <a:endParaRPr b="0" lang="fr-BE" sz="1400" spc="-1" strike="noStrike">
              <a:latin typeface="Arial"/>
            </a:endParaRPr>
          </a:p>
          <a:p>
            <a:pPr>
              <a:lnSpc>
                <a:spcPct val="81000"/>
              </a:lnSpc>
              <a:spcBef>
                <a:spcPts val="799"/>
              </a:spcBef>
              <a:buNone/>
              <a:tabLst>
                <a:tab algn="l" pos="0"/>
              </a:tabLst>
            </a:pPr>
            <a:endParaRPr b="0" lang="fr-BE" sz="1400" spc="-1" strike="noStrike">
              <a:latin typeface="Arial"/>
            </a:endParaRPr>
          </a:p>
        </p:txBody>
      </p:sp>
      <p:pic>
        <p:nvPicPr>
          <p:cNvPr id="569" name="Image 25" descr=""/>
          <p:cNvPicPr/>
          <p:nvPr/>
        </p:nvPicPr>
        <p:blipFill>
          <a:blip r:embed="rId1"/>
          <a:stretch/>
        </p:blipFill>
        <p:spPr>
          <a:xfrm>
            <a:off x="471240" y="978480"/>
            <a:ext cx="374760" cy="488160"/>
          </a:xfrm>
          <a:prstGeom prst="rect">
            <a:avLst/>
          </a:prstGeom>
          <a:ln w="0">
            <a:noFill/>
          </a:ln>
        </p:spPr>
      </p:pic>
      <p:sp>
        <p:nvSpPr>
          <p:cNvPr id="570" name="PlaceHolder 1"/>
          <p:cNvSpPr>
            <a:spLocks noGrp="1"/>
          </p:cNvSpPr>
          <p:nvPr>
            <p:ph type="title"/>
          </p:nvPr>
        </p:nvSpPr>
        <p:spPr>
          <a:xfrm>
            <a:off x="395640" y="127800"/>
            <a:ext cx="8424720" cy="583200"/>
          </a:xfrm>
          <a:prstGeom prst="rect">
            <a:avLst/>
          </a:prstGeom>
          <a:noFill/>
          <a:ln w="12600">
            <a:noFill/>
          </a:ln>
        </p:spPr>
        <p:txBody>
          <a:bodyPr lIns="45720" rIns="45720" anchor="ctr">
            <a:noAutofit/>
          </a:bodyPr>
          <a:p>
            <a:pPr>
              <a:lnSpc>
                <a:spcPct val="100000"/>
              </a:lnSpc>
              <a:buNone/>
              <a:tabLst>
                <a:tab algn="l" pos="0"/>
              </a:tabLst>
            </a:pPr>
            <a:r>
              <a:rPr b="0" lang="fr-BE" sz="2400" spc="-1" strike="noStrike">
                <a:solidFill>
                  <a:srgbClr val="00708c"/>
                </a:solidFill>
                <a:latin typeface="Mercury Medium"/>
                <a:ea typeface="Mercury Medium"/>
              </a:rPr>
              <a:t>La redirection des citoyens</a:t>
            </a:r>
            <a:endParaRPr b="0" lang="fr-BE" sz="2400" spc="-1" strike="noStrike">
              <a:solidFill>
                <a:srgbClr val="000000"/>
              </a:solidFill>
              <a:latin typeface="Calibri"/>
            </a:endParaRPr>
          </a:p>
        </p:txBody>
      </p:sp>
      <p:sp>
        <p:nvSpPr>
          <p:cNvPr id="571" name="ZoneTexte 18"/>
          <p:cNvSpPr/>
          <p:nvPr/>
        </p:nvSpPr>
        <p:spPr>
          <a:xfrm>
            <a:off x="355680" y="507960"/>
            <a:ext cx="8338680" cy="36396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r>
              <a:rPr b="0" lang="fr-BE" sz="1800" spc="-1" strike="noStrike">
                <a:solidFill>
                  <a:srgbClr val="949499"/>
                </a:solidFill>
                <a:latin typeface="Calibri"/>
                <a:ea typeface="Calibri"/>
              </a:rPr>
              <a:t>Rediriger vers le bon interlocuteur</a:t>
            </a:r>
            <a:endParaRPr b="0" lang="fr-BE" sz="1800" spc="-1" strike="noStrike">
              <a:latin typeface="Arial"/>
            </a:endParaRPr>
          </a:p>
        </p:txBody>
      </p:sp>
      <p:sp>
        <p:nvSpPr>
          <p:cNvPr id="572" name="Rectangle : coins arrondis 19"/>
          <p:cNvSpPr/>
          <p:nvPr/>
        </p:nvSpPr>
        <p:spPr>
          <a:xfrm>
            <a:off x="4778280" y="970200"/>
            <a:ext cx="3964680" cy="2957400"/>
          </a:xfrm>
          <a:prstGeom prst="roundRect">
            <a:avLst>
              <a:gd name="adj" fmla="val 16667"/>
            </a:avLst>
          </a:prstGeom>
          <a:solidFill>
            <a:srgbClr val="006d8b">
              <a:alpha val="20000"/>
            </a:srgbClr>
          </a:solidFill>
          <a:ln w="25400">
            <a:noFill/>
          </a:ln>
          <a:effectLst>
            <a:outerShdw blurRad="38160" dir="5400000" dist="23040" rotWithShape="0">
              <a:srgbClr val="000000">
                <a:alpha val="35000"/>
              </a:srgbClr>
            </a:outerShdw>
          </a:effectLst>
        </p:spPr>
        <p:style>
          <a:lnRef idx="0"/>
          <a:fillRef idx="0"/>
          <a:effectRef idx="0"/>
          <a:fontRef idx="minor"/>
        </p:style>
        <p:txBody>
          <a:bodyPr numCol="1" spcCol="38160" horzOverflow="overflow" vertOverflow="overflow" lIns="45720" rIns="45720" anchor="ctr">
            <a:spAutoFit/>
          </a:bodyPr>
          <a:p>
            <a:pPr>
              <a:lnSpc>
                <a:spcPct val="81000"/>
              </a:lnSpc>
              <a:spcBef>
                <a:spcPts val="799"/>
              </a:spcBef>
              <a:buNone/>
              <a:tabLst>
                <a:tab algn="l" pos="0"/>
              </a:tabLst>
            </a:pPr>
            <a:r>
              <a:rPr b="1" lang="fr-BE" sz="1400" spc="-1" strike="noStrike">
                <a:solidFill>
                  <a:srgbClr val="006d8b"/>
                </a:solidFill>
                <a:latin typeface="Mercury Medium"/>
                <a:ea typeface="Calibri"/>
              </a:rPr>
              <a:t>Différents types d’EPN :</a:t>
            </a:r>
            <a:endParaRPr b="0" lang="fr-BE" sz="1400" spc="-1" strike="noStrike">
              <a:latin typeface="Arial"/>
            </a:endParaRPr>
          </a:p>
          <a:p>
            <a:pPr marL="285840" indent="-285840">
              <a:lnSpc>
                <a:spcPct val="81000"/>
              </a:lnSpc>
              <a:spcBef>
                <a:spcPts val="799"/>
              </a:spcBef>
              <a:buClr>
                <a:srgbClr val="006d8b"/>
              </a:buClr>
              <a:buFont typeface="Arial"/>
              <a:buChar char="•"/>
              <a:tabLst>
                <a:tab algn="l" pos="0"/>
              </a:tabLst>
            </a:pPr>
            <a:r>
              <a:rPr b="0" lang="fr-BE" sz="1400" spc="-1" strike="noStrike">
                <a:solidFill>
                  <a:srgbClr val="006d8b"/>
                </a:solidFill>
                <a:latin typeface="Mercury Medium"/>
                <a:ea typeface="Calibri"/>
              </a:rPr>
              <a:t>EPN emploi (MAKS, Forest Quartiers Santé, EPN de Koekeltech, EPN d’Uccle, l’Atelier du Web, EPN 1030…)</a:t>
            </a:r>
            <a:endParaRPr b="0" lang="fr-BE" sz="1400" spc="-1" strike="noStrike">
              <a:latin typeface="Arial"/>
            </a:endParaRPr>
          </a:p>
          <a:p>
            <a:pPr marL="285840" indent="-285840">
              <a:lnSpc>
                <a:spcPct val="81000"/>
              </a:lnSpc>
              <a:spcBef>
                <a:spcPts val="799"/>
              </a:spcBef>
              <a:buClr>
                <a:srgbClr val="006d8b"/>
              </a:buClr>
              <a:buFont typeface="Arial"/>
              <a:buChar char="•"/>
              <a:tabLst>
                <a:tab algn="l" pos="0"/>
              </a:tabLst>
            </a:pPr>
            <a:r>
              <a:rPr b="0" lang="fr-BE" sz="1400" spc="-1" strike="noStrike">
                <a:solidFill>
                  <a:srgbClr val="006d8b"/>
                </a:solidFill>
                <a:latin typeface="Mercury Medium"/>
                <a:ea typeface="Calibri"/>
              </a:rPr>
              <a:t>EPN jeunes (Brusurf, Study Kids Support)</a:t>
            </a:r>
            <a:endParaRPr b="0" lang="fr-BE" sz="1400" spc="-1" strike="noStrike">
              <a:latin typeface="Arial"/>
            </a:endParaRPr>
          </a:p>
          <a:p>
            <a:pPr marL="285840" indent="-285840">
              <a:lnSpc>
                <a:spcPct val="81000"/>
              </a:lnSpc>
              <a:spcBef>
                <a:spcPts val="799"/>
              </a:spcBef>
              <a:buClr>
                <a:srgbClr val="006d8b"/>
              </a:buClr>
              <a:buFont typeface="Arial"/>
              <a:buChar char="•"/>
              <a:tabLst>
                <a:tab algn="l" pos="0"/>
              </a:tabLst>
            </a:pPr>
            <a:r>
              <a:rPr b="0" lang="fr-BE" sz="1400" spc="-1" strike="noStrike">
                <a:solidFill>
                  <a:srgbClr val="006d8b"/>
                </a:solidFill>
                <a:latin typeface="Mercury Medium"/>
                <a:ea typeface="Calibri"/>
              </a:rPr>
              <a:t>EPN en bibliothèques (Bib des Riches-Claires, de Laeken, d’Ixelles, Berchem Sainte Agathe, bibliothèque Sesame…)</a:t>
            </a:r>
            <a:endParaRPr b="0" lang="fr-BE" sz="1400" spc="-1" strike="noStrike">
              <a:latin typeface="Arial"/>
            </a:endParaRPr>
          </a:p>
          <a:p>
            <a:pPr marL="285840" indent="-285840">
              <a:lnSpc>
                <a:spcPct val="81000"/>
              </a:lnSpc>
              <a:spcBef>
                <a:spcPts val="799"/>
              </a:spcBef>
              <a:buClr>
                <a:srgbClr val="006d8b"/>
              </a:buClr>
              <a:buFont typeface="Arial"/>
              <a:buChar char="•"/>
              <a:tabLst>
                <a:tab algn="l" pos="0"/>
              </a:tabLst>
            </a:pPr>
            <a:r>
              <a:rPr b="0" lang="fr-BE" sz="1400" spc="-1" strike="noStrike">
                <a:solidFill>
                  <a:srgbClr val="006d8b"/>
                </a:solidFill>
                <a:latin typeface="Mercury Medium"/>
                <a:ea typeface="Calibri"/>
              </a:rPr>
              <a:t>EPN mobiles (ARC, Espace Cultures et développement, EPN mobile Brabant)</a:t>
            </a:r>
            <a:endParaRPr b="0" lang="fr-BE" sz="1400" spc="-1" strike="noStrike">
              <a:latin typeface="Arial"/>
            </a:endParaRPr>
          </a:p>
          <a:p>
            <a:pPr marL="285840" indent="-285840">
              <a:lnSpc>
                <a:spcPct val="81000"/>
              </a:lnSpc>
              <a:spcBef>
                <a:spcPts val="799"/>
              </a:spcBef>
              <a:buClr>
                <a:srgbClr val="006d8b"/>
              </a:buClr>
              <a:buFont typeface="Arial"/>
              <a:buChar char="•"/>
              <a:tabLst>
                <a:tab algn="l" pos="0"/>
              </a:tabLst>
            </a:pPr>
            <a:r>
              <a:rPr b="0" lang="fr-BE" sz="1400" spc="-1" strike="noStrike">
                <a:solidFill>
                  <a:srgbClr val="006d8b"/>
                </a:solidFill>
                <a:latin typeface="Mercury Medium"/>
                <a:ea typeface="Calibri"/>
              </a:rPr>
              <a:t>Etc…</a:t>
            </a:r>
            <a:endParaRPr b="0" lang="fr-BE" sz="1400" spc="-1" strike="noStrike">
              <a:latin typeface="Arial"/>
            </a:endParaRPr>
          </a:p>
        </p:txBody>
      </p:sp>
      <p:sp>
        <p:nvSpPr>
          <p:cNvPr id="573" name="Rectangle : coins arrondis 10"/>
          <p:cNvSpPr/>
          <p:nvPr/>
        </p:nvSpPr>
        <p:spPr>
          <a:xfrm>
            <a:off x="519480" y="4051800"/>
            <a:ext cx="8174880" cy="680040"/>
          </a:xfrm>
          <a:prstGeom prst="roundRect">
            <a:avLst>
              <a:gd name="adj" fmla="val 16667"/>
            </a:avLst>
          </a:prstGeom>
          <a:solidFill>
            <a:schemeClr val="bg1"/>
          </a:solidFill>
          <a:ln>
            <a:solidFill>
              <a:srgbClr val="006d8b"/>
            </a:solidFill>
            <a:prstDash val="dash"/>
            <a:round/>
          </a:ln>
        </p:spPr>
        <p:style>
          <a:lnRef idx="2">
            <a:schemeClr val="accent4">
              <a:shade val="50000"/>
            </a:schemeClr>
          </a:lnRef>
          <a:fillRef idx="1">
            <a:schemeClr val="accent4"/>
          </a:fillRef>
          <a:effectRef idx="0">
            <a:schemeClr val="accent4"/>
          </a:effectRef>
          <a:fontRef idx="minor"/>
        </p:style>
        <p:txBody>
          <a:bodyPr lIns="90000" rIns="90000" tIns="45000" bIns="45000" anchor="ctr">
            <a:noAutofit/>
          </a:bodyPr>
          <a:p>
            <a:pPr algn="ctr">
              <a:lnSpc>
                <a:spcPct val="100000"/>
              </a:lnSpc>
              <a:buNone/>
              <a:tabLst>
                <a:tab algn="l" pos="0"/>
              </a:tabLst>
            </a:pPr>
            <a:r>
              <a:rPr b="0" lang="fr-FR" sz="1800" spc="-1" strike="noStrike">
                <a:solidFill>
                  <a:srgbClr val="fcc031"/>
                </a:solidFill>
                <a:latin typeface="Calibri"/>
                <a:ea typeface="Arial"/>
              </a:rPr>
              <a:t>La carte des EPN sur le </a:t>
            </a:r>
            <a:r>
              <a:rPr b="0" lang="fr-FR" sz="1800" spc="-1" strike="noStrike" u="sng">
                <a:solidFill>
                  <a:srgbClr val="fcc031"/>
                </a:solidFill>
                <a:uFillTx/>
                <a:latin typeface="Calibri"/>
                <a:ea typeface="Arial"/>
                <a:hlinkClick r:id="rId2"/>
              </a:rPr>
              <a:t>site de CABAN</a:t>
            </a:r>
            <a:endParaRPr b="0" lang="fr-BE" sz="1800" spc="-1" strike="noStrike">
              <a:latin typeface="Arial"/>
            </a:endParaRPr>
          </a:p>
        </p:txBody>
      </p:sp>
      <p:pic>
        <p:nvPicPr>
          <p:cNvPr id="574" name="Graphique 11" descr="Carte avec repère avec un remplissage uni"/>
          <p:cNvPicPr/>
          <p:nvPr/>
        </p:nvPicPr>
        <p:blipFill>
          <a:blip r:embed="rId3"/>
          <a:stretch/>
        </p:blipFill>
        <p:spPr>
          <a:xfrm>
            <a:off x="7104600" y="4051800"/>
            <a:ext cx="649800" cy="649800"/>
          </a:xfrm>
          <a:prstGeom prst="rect">
            <a:avLst/>
          </a:prstGeom>
          <a:ln w="0">
            <a:noFill/>
          </a:ln>
        </p:spPr>
      </p:pic>
      <p:pic>
        <p:nvPicPr>
          <p:cNvPr id="575" name="Image 12" descr=""/>
          <p:cNvPicPr/>
          <p:nvPr/>
        </p:nvPicPr>
        <p:blipFill>
          <a:blip r:embed="rId4"/>
          <a:stretch/>
        </p:blipFill>
        <p:spPr>
          <a:xfrm>
            <a:off x="4678560" y="904680"/>
            <a:ext cx="374760" cy="488160"/>
          </a:xfrm>
          <a:prstGeom prst="rect">
            <a:avLst/>
          </a:prstGeom>
          <a:ln w="0">
            <a:noFill/>
          </a:ln>
        </p:spPr>
      </p:pic>
      <p:pic>
        <p:nvPicPr>
          <p:cNvPr id="576" name="Image 8" descr="Une image contenant texte&#10;&#10;Description générée automatiquement"/>
          <p:cNvPicPr/>
          <p:nvPr/>
        </p:nvPicPr>
        <p:blipFill>
          <a:blip r:embed="rId5"/>
          <a:stretch/>
        </p:blipFill>
        <p:spPr>
          <a:xfrm>
            <a:off x="846360" y="3982320"/>
            <a:ext cx="1308600" cy="700200"/>
          </a:xfrm>
          <a:prstGeom prst="rect">
            <a:avLst/>
          </a:prstGeom>
          <a:ln w="0">
            <a:noFill/>
          </a:ln>
        </p:spPr>
      </p:pic>
    </p:spTree>
  </p:cSld>
  <mc:AlternateContent>
    <mc:Choice Requires="p14">
      <p:transition spd="slow" p14:dur="2000"/>
    </mc:Choice>
    <mc:Fallback>
      <p:transition spd="slow"/>
    </mc:Fallback>
  </mc:AlternateContent>
</p:sld>
</file>

<file path=ppt/slides/slide2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pic>
        <p:nvPicPr>
          <p:cNvPr id="577" name="Image 7" descr="Une image contenant texte&#10;&#10;Description générée automatiquement"/>
          <p:cNvPicPr/>
          <p:nvPr/>
        </p:nvPicPr>
        <p:blipFill>
          <a:blip r:embed="rId1"/>
          <a:stretch/>
        </p:blipFill>
        <p:spPr>
          <a:xfrm>
            <a:off x="7926840" y="3985200"/>
            <a:ext cx="893160" cy="893160"/>
          </a:xfrm>
          <a:prstGeom prst="rect">
            <a:avLst/>
          </a:prstGeom>
          <a:ln w="0">
            <a:noFill/>
          </a:ln>
        </p:spPr>
      </p:pic>
      <p:sp>
        <p:nvSpPr>
          <p:cNvPr id="578" name="PlaceHolder 1"/>
          <p:cNvSpPr>
            <a:spLocks noGrp="1"/>
          </p:cNvSpPr>
          <p:nvPr>
            <p:ph type="title"/>
          </p:nvPr>
        </p:nvSpPr>
        <p:spPr>
          <a:xfrm>
            <a:off x="395640" y="127800"/>
            <a:ext cx="8424720" cy="583200"/>
          </a:xfrm>
          <a:prstGeom prst="rect">
            <a:avLst/>
          </a:prstGeom>
          <a:noFill/>
          <a:ln w="12600">
            <a:noFill/>
          </a:ln>
        </p:spPr>
        <p:txBody>
          <a:bodyPr lIns="45720" rIns="45720" anchor="ctr">
            <a:noAutofit/>
          </a:bodyPr>
          <a:p>
            <a:pPr>
              <a:lnSpc>
                <a:spcPct val="100000"/>
              </a:lnSpc>
              <a:buNone/>
              <a:tabLst>
                <a:tab algn="l" pos="0"/>
              </a:tabLst>
            </a:pPr>
            <a:r>
              <a:rPr b="0" lang="fr-BE" sz="2400" spc="-1" strike="noStrike">
                <a:solidFill>
                  <a:srgbClr val="00708c"/>
                </a:solidFill>
                <a:latin typeface="Mercury Medium"/>
                <a:ea typeface="Mercury Medium"/>
              </a:rPr>
              <a:t>La redirection des citoyens</a:t>
            </a:r>
            <a:endParaRPr b="0" lang="fr-BE" sz="2400" spc="-1" strike="noStrike">
              <a:solidFill>
                <a:srgbClr val="000000"/>
              </a:solidFill>
              <a:latin typeface="Calibri"/>
            </a:endParaRPr>
          </a:p>
        </p:txBody>
      </p:sp>
      <p:sp>
        <p:nvSpPr>
          <p:cNvPr id="579" name="ZoneTexte 23"/>
          <p:cNvSpPr/>
          <p:nvPr/>
        </p:nvSpPr>
        <p:spPr>
          <a:xfrm>
            <a:off x="395640" y="526680"/>
            <a:ext cx="8338680" cy="36396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r>
              <a:rPr b="0" lang="fr-BE" sz="1800" spc="-1" strike="noStrike">
                <a:solidFill>
                  <a:srgbClr val="949499"/>
                </a:solidFill>
                <a:latin typeface="Calibri"/>
                <a:ea typeface="Calibri"/>
              </a:rPr>
              <a:t>Comment détecter une personne en situation d’exclusion numérique ?</a:t>
            </a:r>
            <a:endParaRPr b="0" lang="fr-BE" sz="1800" spc="-1" strike="noStrike">
              <a:latin typeface="Arial"/>
            </a:endParaRPr>
          </a:p>
        </p:txBody>
      </p:sp>
      <p:sp>
        <p:nvSpPr>
          <p:cNvPr id="580" name="Rectangle : coins arrondis 21"/>
          <p:cNvSpPr/>
          <p:nvPr/>
        </p:nvSpPr>
        <p:spPr>
          <a:xfrm>
            <a:off x="1627200" y="991080"/>
            <a:ext cx="7282440" cy="2966040"/>
          </a:xfrm>
          <a:prstGeom prst="roundRect">
            <a:avLst>
              <a:gd name="adj" fmla="val 16667"/>
            </a:avLst>
          </a:prstGeom>
          <a:solidFill>
            <a:schemeClr val="bg1">
              <a:alpha val="83000"/>
            </a:schemeClr>
          </a:solidFill>
          <a:ln>
            <a:solidFill>
              <a:srgbClr val="ffc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t">
            <a:noAutofit/>
          </a:bodyPr>
          <a:p>
            <a:pPr>
              <a:lnSpc>
                <a:spcPct val="90000"/>
              </a:lnSpc>
              <a:spcBef>
                <a:spcPts val="601"/>
              </a:spcBef>
              <a:buNone/>
              <a:tabLst>
                <a:tab algn="l" pos="0"/>
              </a:tabLst>
            </a:pPr>
            <a:r>
              <a:rPr b="1" lang="fr-BE" sz="1400" spc="-1" strike="noStrike">
                <a:solidFill>
                  <a:srgbClr val="006d8b"/>
                </a:solidFill>
                <a:latin typeface="Calibri"/>
                <a:ea typeface="Arial"/>
              </a:rPr>
              <a:t>L’informaticien public : </a:t>
            </a:r>
            <a:r>
              <a:rPr b="0" lang="fr-BE" sz="1400" spc="-1" strike="noStrike">
                <a:solidFill>
                  <a:srgbClr val="006d8b"/>
                </a:solidFill>
                <a:latin typeface="Calibri"/>
                <a:ea typeface="Arial"/>
              </a:rPr>
              <a:t>pour un public plus dépendant, aux demandes urgentes et précises. Il prend les personnes en face à face pour une session d’environ 30 minutes.</a:t>
            </a:r>
            <a:endParaRPr b="0" lang="fr-BE" sz="1400" spc="-1" strike="noStrike">
              <a:latin typeface="Arial"/>
            </a:endParaRPr>
          </a:p>
          <a:p>
            <a:pPr>
              <a:lnSpc>
                <a:spcPct val="90000"/>
              </a:lnSpc>
              <a:spcBef>
                <a:spcPts val="601"/>
              </a:spcBef>
              <a:buNone/>
              <a:tabLst>
                <a:tab algn="l" pos="0"/>
              </a:tabLst>
            </a:pPr>
            <a:r>
              <a:rPr b="0" lang="fr-BE" sz="1400" spc="-1" strike="noStrike">
                <a:solidFill>
                  <a:srgbClr val="006d8b"/>
                </a:solidFill>
                <a:latin typeface="Calibri"/>
                <a:ea typeface="Arial"/>
              </a:rPr>
              <a:t>Il peut répondre à :</a:t>
            </a:r>
            <a:endParaRPr b="0" lang="fr-BE" sz="1400" spc="-1" strike="noStrike">
              <a:latin typeface="Arial"/>
            </a:endParaRPr>
          </a:p>
          <a:p>
            <a:pPr marL="285840" indent="-285840">
              <a:lnSpc>
                <a:spcPct val="90000"/>
              </a:lnSpc>
              <a:spcBef>
                <a:spcPts val="601"/>
              </a:spcBef>
              <a:buClr>
                <a:srgbClr val="006d8b"/>
              </a:buClr>
              <a:buFont typeface="Arial"/>
              <a:buChar char="•"/>
              <a:tabLst>
                <a:tab algn="l" pos="0"/>
              </a:tabLst>
            </a:pPr>
            <a:r>
              <a:rPr b="0" lang="fr-BE" sz="1200" spc="-1" strike="noStrike">
                <a:solidFill>
                  <a:srgbClr val="006d8b"/>
                </a:solidFill>
                <a:latin typeface="Calibri"/>
                <a:ea typeface="Arial"/>
              </a:rPr>
              <a:t>Des demandes administratives publiques ou privées</a:t>
            </a:r>
            <a:endParaRPr b="0" lang="fr-BE" sz="1200" spc="-1" strike="noStrike">
              <a:latin typeface="Arial"/>
            </a:endParaRPr>
          </a:p>
          <a:p>
            <a:pPr marL="285840" indent="-285840">
              <a:lnSpc>
                <a:spcPct val="90000"/>
              </a:lnSpc>
              <a:spcBef>
                <a:spcPts val="601"/>
              </a:spcBef>
              <a:buClr>
                <a:srgbClr val="006d8b"/>
              </a:buClr>
              <a:buFont typeface="Arial"/>
              <a:buChar char="•"/>
              <a:tabLst>
                <a:tab algn="l" pos="0"/>
              </a:tabLst>
            </a:pPr>
            <a:r>
              <a:rPr b="0" lang="fr-BE" sz="1200" spc="-1" strike="noStrike">
                <a:solidFill>
                  <a:srgbClr val="006d8b"/>
                </a:solidFill>
                <a:latin typeface="Calibri"/>
                <a:ea typeface="Arial"/>
              </a:rPr>
              <a:t>Des problèmes de fonctionnement du matériel (sur smartphone, PC portables…)</a:t>
            </a:r>
            <a:endParaRPr b="0" lang="fr-BE" sz="1200" spc="-1" strike="noStrike">
              <a:latin typeface="Arial"/>
            </a:endParaRPr>
          </a:p>
          <a:p>
            <a:pPr marL="285840" indent="-285840">
              <a:lnSpc>
                <a:spcPct val="90000"/>
              </a:lnSpc>
              <a:spcBef>
                <a:spcPts val="601"/>
              </a:spcBef>
              <a:buClr>
                <a:srgbClr val="006d8b"/>
              </a:buClr>
              <a:buFont typeface="Arial"/>
              <a:buChar char="•"/>
              <a:tabLst>
                <a:tab algn="l" pos="0"/>
              </a:tabLst>
            </a:pPr>
            <a:r>
              <a:rPr b="0" lang="fr-BE" sz="1200" spc="-1" strike="noStrike">
                <a:solidFill>
                  <a:srgbClr val="006d8b"/>
                </a:solidFill>
                <a:latin typeface="Calibri"/>
                <a:ea typeface="Arial"/>
              </a:rPr>
              <a:t>Des problèmes de prise en main du matériel (installer une application)</a:t>
            </a:r>
            <a:endParaRPr b="0" lang="fr-BE" sz="1200" spc="-1" strike="noStrike">
              <a:latin typeface="Arial"/>
            </a:endParaRPr>
          </a:p>
          <a:p>
            <a:pPr marL="285840" indent="-285840">
              <a:lnSpc>
                <a:spcPct val="90000"/>
              </a:lnSpc>
              <a:spcBef>
                <a:spcPts val="601"/>
              </a:spcBef>
              <a:buClr>
                <a:srgbClr val="006d8b"/>
              </a:buClr>
              <a:buFont typeface="Arial"/>
              <a:buChar char="•"/>
              <a:tabLst>
                <a:tab algn="l" pos="0"/>
              </a:tabLst>
            </a:pPr>
            <a:r>
              <a:rPr b="0" lang="fr-BE" sz="1200" spc="-1" strike="noStrike">
                <a:solidFill>
                  <a:srgbClr val="006d8b"/>
                </a:solidFill>
                <a:latin typeface="Calibri"/>
                <a:ea typeface="Arial"/>
              </a:rPr>
              <a:t>Il peut aider les usagers à joindre les administrations</a:t>
            </a:r>
            <a:endParaRPr b="0" lang="fr-BE" sz="1200" spc="-1" strike="noStrike">
              <a:latin typeface="Arial"/>
            </a:endParaRPr>
          </a:p>
          <a:p>
            <a:pPr>
              <a:lnSpc>
                <a:spcPct val="90000"/>
              </a:lnSpc>
              <a:spcBef>
                <a:spcPts val="601"/>
              </a:spcBef>
              <a:buNone/>
              <a:tabLst>
                <a:tab algn="l" pos="0"/>
              </a:tabLst>
            </a:pPr>
            <a:r>
              <a:rPr b="1" lang="fr-BE" sz="1400" spc="-1" strike="noStrike">
                <a:solidFill>
                  <a:srgbClr val="006d8b"/>
                </a:solidFill>
                <a:latin typeface="Calibri"/>
                <a:ea typeface="Arial"/>
              </a:rPr>
              <a:t>L’IP</a:t>
            </a:r>
            <a:r>
              <a:rPr b="0" lang="fr-BE" sz="1400" spc="-1" strike="noStrike">
                <a:solidFill>
                  <a:srgbClr val="006d8b"/>
                </a:solidFill>
                <a:latin typeface="Calibri"/>
                <a:ea typeface="Arial"/>
              </a:rPr>
              <a:t> se déplace dans les lieux où se trouve un public captif. Il répond à une très forte demande d’aide administrative.</a:t>
            </a:r>
            <a:endParaRPr b="0" lang="fr-BE" sz="1400" spc="-1" strike="noStrike">
              <a:latin typeface="Arial"/>
            </a:endParaRPr>
          </a:p>
          <a:p>
            <a:pPr>
              <a:lnSpc>
                <a:spcPct val="90000"/>
              </a:lnSpc>
              <a:spcBef>
                <a:spcPts val="601"/>
              </a:spcBef>
              <a:buNone/>
              <a:tabLst>
                <a:tab algn="l" pos="0"/>
              </a:tabLst>
            </a:pPr>
            <a:r>
              <a:rPr b="0" lang="fr-BE" sz="1400" spc="-1" strike="noStrike">
                <a:solidFill>
                  <a:srgbClr val="006d8b"/>
                </a:solidFill>
                <a:latin typeface="Calibri"/>
                <a:ea typeface="Arial"/>
              </a:rPr>
              <a:t>Il y a des EPN qui proposent </a:t>
            </a:r>
            <a:r>
              <a:rPr b="1" lang="fr-BE" sz="1400" spc="-1" strike="noStrike">
                <a:solidFill>
                  <a:srgbClr val="006d8b"/>
                </a:solidFill>
                <a:latin typeface="Calibri"/>
                <a:ea typeface="Arial"/>
              </a:rPr>
              <a:t>des RDV informaticien public </a:t>
            </a:r>
            <a:r>
              <a:rPr b="0" lang="fr-BE" sz="1400" spc="-1" strike="noStrike">
                <a:solidFill>
                  <a:srgbClr val="006d8b"/>
                </a:solidFill>
                <a:latin typeface="Calibri"/>
                <a:ea typeface="Arial"/>
              </a:rPr>
              <a:t>dans leurs locaux : ce sont des RDV individuels où l’animateur a le temps de résoudre une demande complexe.</a:t>
            </a:r>
            <a:endParaRPr b="0" lang="fr-BE" sz="1400" spc="-1" strike="noStrike">
              <a:latin typeface="Arial"/>
            </a:endParaRPr>
          </a:p>
          <a:p>
            <a:pPr>
              <a:lnSpc>
                <a:spcPct val="90000"/>
              </a:lnSpc>
              <a:spcBef>
                <a:spcPts val="1001"/>
              </a:spcBef>
              <a:buNone/>
              <a:tabLst>
                <a:tab algn="l" pos="0"/>
              </a:tabLst>
            </a:pPr>
            <a:endParaRPr b="0" lang="fr-BE" sz="400" spc="-1" strike="noStrike">
              <a:latin typeface="Arial"/>
            </a:endParaRPr>
          </a:p>
        </p:txBody>
      </p:sp>
      <p:sp>
        <p:nvSpPr>
          <p:cNvPr id="581" name="Rectangle : coins arrondis 6"/>
          <p:cNvSpPr/>
          <p:nvPr/>
        </p:nvSpPr>
        <p:spPr>
          <a:xfrm>
            <a:off x="1627200" y="4091760"/>
            <a:ext cx="7282440" cy="680040"/>
          </a:xfrm>
          <a:prstGeom prst="roundRect">
            <a:avLst>
              <a:gd name="adj" fmla="val 16667"/>
            </a:avLst>
          </a:prstGeom>
          <a:noFill/>
          <a:ln>
            <a:solidFill>
              <a:srgbClr val="006d8b"/>
            </a:solidFill>
            <a:prstDash val="dash"/>
            <a:round/>
          </a:ln>
        </p:spPr>
        <p:style>
          <a:lnRef idx="2">
            <a:schemeClr val="accent4">
              <a:shade val="50000"/>
            </a:schemeClr>
          </a:lnRef>
          <a:fillRef idx="1">
            <a:schemeClr val="accent4"/>
          </a:fillRef>
          <a:effectRef idx="0">
            <a:schemeClr val="accent4"/>
          </a:effectRef>
          <a:fontRef idx="minor"/>
        </p:style>
        <p:txBody>
          <a:bodyPr lIns="90000" rIns="90000" tIns="45000" bIns="45000" anchor="ctr">
            <a:noAutofit/>
          </a:bodyPr>
          <a:p>
            <a:pPr algn="ctr">
              <a:lnSpc>
                <a:spcPct val="100000"/>
              </a:lnSpc>
              <a:buNone/>
              <a:tabLst>
                <a:tab algn="l" pos="0"/>
              </a:tabLst>
            </a:pPr>
            <a:r>
              <a:rPr b="0" lang="fr-BE" sz="1800" spc="-1" strike="noStrike">
                <a:solidFill>
                  <a:srgbClr val="fcc031"/>
                </a:solidFill>
                <a:latin typeface="Calibri"/>
                <a:ea typeface="Arial"/>
              </a:rPr>
              <a:t>La liste des permanences </a:t>
            </a:r>
            <a:r>
              <a:rPr b="0" lang="fr-BE" sz="1800" spc="-1" strike="noStrike" u="sng">
                <a:solidFill>
                  <a:srgbClr val="fcc031"/>
                </a:solidFill>
                <a:uFillTx/>
                <a:latin typeface="Calibri"/>
                <a:ea typeface="Arial"/>
                <a:hlinkClick r:id="rId2"/>
              </a:rPr>
              <a:t>Informaticien Public</a:t>
            </a:r>
            <a:endParaRPr b="0" lang="fr-BE" sz="1800" spc="-1" strike="noStrike">
              <a:latin typeface="Arial"/>
            </a:endParaRPr>
          </a:p>
        </p:txBody>
      </p:sp>
      <p:pic>
        <p:nvPicPr>
          <p:cNvPr id="582" name="Image 9" descr=""/>
          <p:cNvPicPr/>
          <p:nvPr/>
        </p:nvPicPr>
        <p:blipFill>
          <a:blip r:embed="rId3"/>
          <a:stretch/>
        </p:blipFill>
        <p:spPr>
          <a:xfrm>
            <a:off x="160560" y="3927600"/>
            <a:ext cx="1353600" cy="843480"/>
          </a:xfrm>
          <a:prstGeom prst="rect">
            <a:avLst/>
          </a:prstGeom>
          <a:ln w="0">
            <a:noFill/>
          </a:ln>
        </p:spPr>
      </p:pic>
      <p:pic>
        <p:nvPicPr>
          <p:cNvPr id="583" name="Picture 4" descr="Accompagnement socio-professionnel - Arpège inclusion"/>
          <p:cNvPicPr/>
          <p:nvPr/>
        </p:nvPicPr>
        <p:blipFill>
          <a:blip r:embed="rId4"/>
          <a:srcRect l="24548" t="0" r="17950" b="0"/>
          <a:stretch/>
        </p:blipFill>
        <p:spPr>
          <a:xfrm>
            <a:off x="160560" y="1566000"/>
            <a:ext cx="1311120" cy="1321560"/>
          </a:xfrm>
          <a:prstGeom prst="rect">
            <a:avLst/>
          </a:prstGeom>
          <a:ln w="0">
            <a:noFill/>
          </a:ln>
        </p:spPr>
      </p:pic>
    </p:spTree>
  </p:cSld>
  <mc:AlternateContent>
    <mc:Choice Requires="p14">
      <p:transition spd="slow" p14:dur="2000"/>
    </mc:Choice>
    <mc:Fallback>
      <p:transition spd="slow"/>
    </mc:Fallback>
  </mc:AlternateContent>
  <p:timing>
    <p:tnLst>
      <p:par>
        <p:cTn id="446" dur="indefinite" restart="never" nodeType="tmRoot">
          <p:childTnLst>
            <p:seq>
              <p:cTn id="447" dur="indefinite" nodeType="mainSeq">
                <p:childTnLst>
                  <p:par>
                    <p:cTn id="448" fill="hold">
                      <p:stCondLst>
                        <p:cond delay="indefinite"/>
                      </p:stCondLst>
                      <p:childTnLst>
                        <p:par>
                          <p:cTn id="449" fill="hold">
                            <p:stCondLst>
                              <p:cond delay="0"/>
                            </p:stCondLst>
                            <p:childTnLst>
                              <p:par>
                                <p:cTn id="450" nodeType="clickEffect" fill="hold" presetClass="entr" presetID="1">
                                  <p:stCondLst>
                                    <p:cond delay="0"/>
                                  </p:stCondLst>
                                  <p:childTnLst>
                                    <p:set>
                                      <p:cBhvr>
                                        <p:cTn id="451" dur="1" fill="hold">
                                          <p:stCondLst>
                                            <p:cond delay="0"/>
                                          </p:stCondLst>
                                        </p:cTn>
                                        <p:tgtEl>
                                          <p:spTgt spid="580"/>
                                        </p:tgtEl>
                                        <p:attrNameLst>
                                          <p:attrName>style.visibility</p:attrName>
                                        </p:attrNameLst>
                                      </p:cBhvr>
                                      <p:to>
                                        <p:strVal val="visible"/>
                                      </p:to>
                                    </p:set>
                                  </p:childTnLst>
                                </p:cTn>
                              </p:par>
                            </p:childTnLst>
                          </p:cTn>
                        </p:par>
                      </p:childTnLst>
                    </p:cTn>
                  </p:par>
                  <p:par>
                    <p:cTn id="452" fill="hold">
                      <p:stCondLst>
                        <p:cond delay="indefinite"/>
                      </p:stCondLst>
                      <p:childTnLst>
                        <p:par>
                          <p:cTn id="453" fill="hold">
                            <p:stCondLst>
                              <p:cond delay="0"/>
                            </p:stCondLst>
                            <p:childTnLst>
                              <p:par>
                                <p:cTn id="454" nodeType="clickEffect" fill="hold" presetClass="entr" presetID="2" presetSubtype="4">
                                  <p:stCondLst>
                                    <p:cond delay="0"/>
                                  </p:stCondLst>
                                  <p:childTnLst>
                                    <p:set>
                                      <p:cBhvr>
                                        <p:cTn id="455" dur="1" fill="hold">
                                          <p:stCondLst>
                                            <p:cond delay="0"/>
                                          </p:stCondLst>
                                        </p:cTn>
                                        <p:tgtEl>
                                          <p:spTgt spid="580">
                                            <p:txEl>
                                              <p:pRg st="0" end="0"/>
                                            </p:txEl>
                                          </p:spTgt>
                                        </p:tgtEl>
                                        <p:attrNameLst>
                                          <p:attrName>style.visibility</p:attrName>
                                        </p:attrNameLst>
                                      </p:cBhvr>
                                      <p:to>
                                        <p:strVal val="visible"/>
                                      </p:to>
                                    </p:set>
                                    <p:anim calcmode="lin" valueType="num">
                                      <p:cBhvr additive="repl">
                                        <p:cTn id="456" dur="500" fill="hold"/>
                                        <p:tgtEl>
                                          <p:spTgt spid="580">
                                            <p:txEl>
                                              <p:pRg st="0" end="0"/>
                                            </p:txEl>
                                          </p:spTgt>
                                        </p:tgtEl>
                                        <p:attrNameLst>
                                          <p:attrName>ppt_x</p:attrName>
                                        </p:attrNameLst>
                                      </p:cBhvr>
                                      <p:tavLst>
                                        <p:tav tm="0">
                                          <p:val>
                                            <p:strVal val="#ppt_x"/>
                                          </p:val>
                                        </p:tav>
                                        <p:tav tm="100000">
                                          <p:val>
                                            <p:strVal val="#ppt_x"/>
                                          </p:val>
                                        </p:tav>
                                      </p:tavLst>
                                    </p:anim>
                                    <p:anim calcmode="lin" valueType="num">
                                      <p:cBhvr additive="repl">
                                        <p:cTn id="457" dur="500" fill="hold"/>
                                        <p:tgtEl>
                                          <p:spTgt spid="580">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458" fill="hold">
                      <p:stCondLst>
                        <p:cond delay="indefinite"/>
                      </p:stCondLst>
                      <p:childTnLst>
                        <p:par>
                          <p:cTn id="459" fill="hold">
                            <p:stCondLst>
                              <p:cond delay="0"/>
                            </p:stCondLst>
                            <p:childTnLst>
                              <p:par>
                                <p:cTn id="460" nodeType="clickEffect" fill="hold" presetClass="entr" presetID="2" presetSubtype="4">
                                  <p:stCondLst>
                                    <p:cond delay="0"/>
                                  </p:stCondLst>
                                  <p:childTnLst>
                                    <p:set>
                                      <p:cBhvr>
                                        <p:cTn id="461" dur="1" fill="hold">
                                          <p:stCondLst>
                                            <p:cond delay="0"/>
                                          </p:stCondLst>
                                        </p:cTn>
                                        <p:tgtEl>
                                          <p:spTgt spid="580">
                                            <p:txEl>
                                              <p:pRg st="1" end="1"/>
                                            </p:txEl>
                                          </p:spTgt>
                                        </p:tgtEl>
                                        <p:attrNameLst>
                                          <p:attrName>style.visibility</p:attrName>
                                        </p:attrNameLst>
                                      </p:cBhvr>
                                      <p:to>
                                        <p:strVal val="visible"/>
                                      </p:to>
                                    </p:set>
                                    <p:anim calcmode="lin" valueType="num">
                                      <p:cBhvr additive="repl">
                                        <p:cTn id="462" dur="500" fill="hold"/>
                                        <p:tgtEl>
                                          <p:spTgt spid="580">
                                            <p:txEl>
                                              <p:pRg st="1" end="1"/>
                                            </p:txEl>
                                          </p:spTgt>
                                        </p:tgtEl>
                                        <p:attrNameLst>
                                          <p:attrName>ppt_x</p:attrName>
                                        </p:attrNameLst>
                                      </p:cBhvr>
                                      <p:tavLst>
                                        <p:tav tm="0">
                                          <p:val>
                                            <p:strVal val="#ppt_x"/>
                                          </p:val>
                                        </p:tav>
                                        <p:tav tm="100000">
                                          <p:val>
                                            <p:strVal val="#ppt_x"/>
                                          </p:val>
                                        </p:tav>
                                      </p:tavLst>
                                    </p:anim>
                                    <p:anim calcmode="lin" valueType="num">
                                      <p:cBhvr additive="repl">
                                        <p:cTn id="463" dur="500" fill="hold"/>
                                        <p:tgtEl>
                                          <p:spTgt spid="580">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464" fill="hold">
                      <p:stCondLst>
                        <p:cond delay="indefinite"/>
                      </p:stCondLst>
                      <p:childTnLst>
                        <p:par>
                          <p:cTn id="465" fill="hold">
                            <p:stCondLst>
                              <p:cond delay="0"/>
                            </p:stCondLst>
                            <p:childTnLst>
                              <p:par>
                                <p:cTn id="466" nodeType="clickEffect" fill="hold" presetClass="entr" presetID="2" presetSubtype="4">
                                  <p:stCondLst>
                                    <p:cond delay="0"/>
                                  </p:stCondLst>
                                  <p:childTnLst>
                                    <p:set>
                                      <p:cBhvr>
                                        <p:cTn id="467" dur="1" fill="hold">
                                          <p:stCondLst>
                                            <p:cond delay="0"/>
                                          </p:stCondLst>
                                        </p:cTn>
                                        <p:tgtEl>
                                          <p:spTgt spid="580">
                                            <p:txEl>
                                              <p:pRg st="2" end="2"/>
                                            </p:txEl>
                                          </p:spTgt>
                                        </p:tgtEl>
                                        <p:attrNameLst>
                                          <p:attrName>style.visibility</p:attrName>
                                        </p:attrNameLst>
                                      </p:cBhvr>
                                      <p:to>
                                        <p:strVal val="visible"/>
                                      </p:to>
                                    </p:set>
                                    <p:anim calcmode="lin" valueType="num">
                                      <p:cBhvr additive="repl">
                                        <p:cTn id="468" dur="500" fill="hold"/>
                                        <p:tgtEl>
                                          <p:spTgt spid="580">
                                            <p:txEl>
                                              <p:pRg st="2" end="2"/>
                                            </p:txEl>
                                          </p:spTgt>
                                        </p:tgtEl>
                                        <p:attrNameLst>
                                          <p:attrName>ppt_x</p:attrName>
                                        </p:attrNameLst>
                                      </p:cBhvr>
                                      <p:tavLst>
                                        <p:tav tm="0">
                                          <p:val>
                                            <p:strVal val="#ppt_x"/>
                                          </p:val>
                                        </p:tav>
                                        <p:tav tm="100000">
                                          <p:val>
                                            <p:strVal val="#ppt_x"/>
                                          </p:val>
                                        </p:tav>
                                      </p:tavLst>
                                    </p:anim>
                                    <p:anim calcmode="lin" valueType="num">
                                      <p:cBhvr additive="repl">
                                        <p:cTn id="469" dur="500" fill="hold"/>
                                        <p:tgtEl>
                                          <p:spTgt spid="580">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470" fill="hold">
                      <p:stCondLst>
                        <p:cond delay="indefinite"/>
                      </p:stCondLst>
                      <p:childTnLst>
                        <p:par>
                          <p:cTn id="471" fill="hold">
                            <p:stCondLst>
                              <p:cond delay="0"/>
                            </p:stCondLst>
                            <p:childTnLst>
                              <p:par>
                                <p:cTn id="472" nodeType="clickEffect" fill="hold" presetClass="entr" presetID="2" presetSubtype="4">
                                  <p:stCondLst>
                                    <p:cond delay="0"/>
                                  </p:stCondLst>
                                  <p:childTnLst>
                                    <p:set>
                                      <p:cBhvr>
                                        <p:cTn id="473" dur="1" fill="hold">
                                          <p:stCondLst>
                                            <p:cond delay="0"/>
                                          </p:stCondLst>
                                        </p:cTn>
                                        <p:tgtEl>
                                          <p:spTgt spid="580">
                                            <p:txEl>
                                              <p:pRg st="3" end="3"/>
                                            </p:txEl>
                                          </p:spTgt>
                                        </p:tgtEl>
                                        <p:attrNameLst>
                                          <p:attrName>style.visibility</p:attrName>
                                        </p:attrNameLst>
                                      </p:cBhvr>
                                      <p:to>
                                        <p:strVal val="visible"/>
                                      </p:to>
                                    </p:set>
                                    <p:anim calcmode="lin" valueType="num">
                                      <p:cBhvr additive="repl">
                                        <p:cTn id="474" dur="500" fill="hold"/>
                                        <p:tgtEl>
                                          <p:spTgt spid="580">
                                            <p:txEl>
                                              <p:pRg st="3" end="3"/>
                                            </p:txEl>
                                          </p:spTgt>
                                        </p:tgtEl>
                                        <p:attrNameLst>
                                          <p:attrName>ppt_x</p:attrName>
                                        </p:attrNameLst>
                                      </p:cBhvr>
                                      <p:tavLst>
                                        <p:tav tm="0">
                                          <p:val>
                                            <p:strVal val="#ppt_x"/>
                                          </p:val>
                                        </p:tav>
                                        <p:tav tm="100000">
                                          <p:val>
                                            <p:strVal val="#ppt_x"/>
                                          </p:val>
                                        </p:tav>
                                      </p:tavLst>
                                    </p:anim>
                                    <p:anim calcmode="lin" valueType="num">
                                      <p:cBhvr additive="repl">
                                        <p:cTn id="475" dur="500" fill="hold"/>
                                        <p:tgtEl>
                                          <p:spTgt spid="580">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476" fill="hold">
                      <p:stCondLst>
                        <p:cond delay="indefinite"/>
                      </p:stCondLst>
                      <p:childTnLst>
                        <p:par>
                          <p:cTn id="477" fill="hold">
                            <p:stCondLst>
                              <p:cond delay="0"/>
                            </p:stCondLst>
                            <p:childTnLst>
                              <p:par>
                                <p:cTn id="478" nodeType="clickEffect" fill="hold" presetClass="entr" presetID="2" presetSubtype="4">
                                  <p:stCondLst>
                                    <p:cond delay="0"/>
                                  </p:stCondLst>
                                  <p:childTnLst>
                                    <p:set>
                                      <p:cBhvr>
                                        <p:cTn id="479" dur="1" fill="hold">
                                          <p:stCondLst>
                                            <p:cond delay="0"/>
                                          </p:stCondLst>
                                        </p:cTn>
                                        <p:tgtEl>
                                          <p:spTgt spid="580">
                                            <p:txEl>
                                              <p:pRg st="4" end="4"/>
                                            </p:txEl>
                                          </p:spTgt>
                                        </p:tgtEl>
                                        <p:attrNameLst>
                                          <p:attrName>style.visibility</p:attrName>
                                        </p:attrNameLst>
                                      </p:cBhvr>
                                      <p:to>
                                        <p:strVal val="visible"/>
                                      </p:to>
                                    </p:set>
                                    <p:anim calcmode="lin" valueType="num">
                                      <p:cBhvr additive="repl">
                                        <p:cTn id="480" dur="500" fill="hold"/>
                                        <p:tgtEl>
                                          <p:spTgt spid="580">
                                            <p:txEl>
                                              <p:pRg st="4" end="4"/>
                                            </p:txEl>
                                          </p:spTgt>
                                        </p:tgtEl>
                                        <p:attrNameLst>
                                          <p:attrName>ppt_x</p:attrName>
                                        </p:attrNameLst>
                                      </p:cBhvr>
                                      <p:tavLst>
                                        <p:tav tm="0">
                                          <p:val>
                                            <p:strVal val="#ppt_x"/>
                                          </p:val>
                                        </p:tav>
                                        <p:tav tm="100000">
                                          <p:val>
                                            <p:strVal val="#ppt_x"/>
                                          </p:val>
                                        </p:tav>
                                      </p:tavLst>
                                    </p:anim>
                                    <p:anim calcmode="lin" valueType="num">
                                      <p:cBhvr additive="repl">
                                        <p:cTn id="481" dur="500" fill="hold"/>
                                        <p:tgtEl>
                                          <p:spTgt spid="580">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82" fill="hold">
                      <p:stCondLst>
                        <p:cond delay="indefinite"/>
                      </p:stCondLst>
                      <p:childTnLst>
                        <p:par>
                          <p:cTn id="483" fill="hold">
                            <p:stCondLst>
                              <p:cond delay="0"/>
                            </p:stCondLst>
                            <p:childTnLst>
                              <p:par>
                                <p:cTn id="484" nodeType="clickEffect" fill="hold" presetClass="entr" presetID="2" presetSubtype="4">
                                  <p:stCondLst>
                                    <p:cond delay="0"/>
                                  </p:stCondLst>
                                  <p:childTnLst>
                                    <p:set>
                                      <p:cBhvr>
                                        <p:cTn id="485" dur="1" fill="hold">
                                          <p:stCondLst>
                                            <p:cond delay="0"/>
                                          </p:stCondLst>
                                        </p:cTn>
                                        <p:tgtEl>
                                          <p:spTgt spid="580">
                                            <p:txEl>
                                              <p:pRg st="5" end="5"/>
                                            </p:txEl>
                                          </p:spTgt>
                                        </p:tgtEl>
                                        <p:attrNameLst>
                                          <p:attrName>style.visibility</p:attrName>
                                        </p:attrNameLst>
                                      </p:cBhvr>
                                      <p:to>
                                        <p:strVal val="visible"/>
                                      </p:to>
                                    </p:set>
                                    <p:anim calcmode="lin" valueType="num">
                                      <p:cBhvr additive="repl">
                                        <p:cTn id="486" dur="500" fill="hold"/>
                                        <p:tgtEl>
                                          <p:spTgt spid="580">
                                            <p:txEl>
                                              <p:pRg st="5" end="5"/>
                                            </p:txEl>
                                          </p:spTgt>
                                        </p:tgtEl>
                                        <p:attrNameLst>
                                          <p:attrName>ppt_x</p:attrName>
                                        </p:attrNameLst>
                                      </p:cBhvr>
                                      <p:tavLst>
                                        <p:tav tm="0">
                                          <p:val>
                                            <p:strVal val="#ppt_x"/>
                                          </p:val>
                                        </p:tav>
                                        <p:tav tm="100000">
                                          <p:val>
                                            <p:strVal val="#ppt_x"/>
                                          </p:val>
                                        </p:tav>
                                      </p:tavLst>
                                    </p:anim>
                                    <p:anim calcmode="lin" valueType="num">
                                      <p:cBhvr additive="repl">
                                        <p:cTn id="487" dur="500" fill="hold"/>
                                        <p:tgtEl>
                                          <p:spTgt spid="580">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88" fill="hold">
                      <p:stCondLst>
                        <p:cond delay="indefinite"/>
                      </p:stCondLst>
                      <p:childTnLst>
                        <p:par>
                          <p:cTn id="489" fill="hold">
                            <p:stCondLst>
                              <p:cond delay="0"/>
                            </p:stCondLst>
                            <p:childTnLst>
                              <p:par>
                                <p:cTn id="490" nodeType="clickEffect" fill="hold" presetClass="entr" presetID="2" presetSubtype="4">
                                  <p:stCondLst>
                                    <p:cond delay="0"/>
                                  </p:stCondLst>
                                  <p:childTnLst>
                                    <p:set>
                                      <p:cBhvr>
                                        <p:cTn id="491" dur="1" fill="hold">
                                          <p:stCondLst>
                                            <p:cond delay="0"/>
                                          </p:stCondLst>
                                        </p:cTn>
                                        <p:tgtEl>
                                          <p:spTgt spid="580">
                                            <p:txEl>
                                              <p:pRg st="6" end="6"/>
                                            </p:txEl>
                                          </p:spTgt>
                                        </p:tgtEl>
                                        <p:attrNameLst>
                                          <p:attrName>style.visibility</p:attrName>
                                        </p:attrNameLst>
                                      </p:cBhvr>
                                      <p:to>
                                        <p:strVal val="visible"/>
                                      </p:to>
                                    </p:set>
                                    <p:anim calcmode="lin" valueType="num">
                                      <p:cBhvr additive="repl">
                                        <p:cTn id="492" dur="500" fill="hold"/>
                                        <p:tgtEl>
                                          <p:spTgt spid="580">
                                            <p:txEl>
                                              <p:pRg st="6" end="6"/>
                                            </p:txEl>
                                          </p:spTgt>
                                        </p:tgtEl>
                                        <p:attrNameLst>
                                          <p:attrName>ppt_x</p:attrName>
                                        </p:attrNameLst>
                                      </p:cBhvr>
                                      <p:tavLst>
                                        <p:tav tm="0">
                                          <p:val>
                                            <p:strVal val="#ppt_x"/>
                                          </p:val>
                                        </p:tav>
                                        <p:tav tm="100000">
                                          <p:val>
                                            <p:strVal val="#ppt_x"/>
                                          </p:val>
                                        </p:tav>
                                      </p:tavLst>
                                    </p:anim>
                                    <p:anim calcmode="lin" valueType="num">
                                      <p:cBhvr additive="repl">
                                        <p:cTn id="493" dur="500" fill="hold"/>
                                        <p:tgtEl>
                                          <p:spTgt spid="580">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94" fill="hold">
                      <p:stCondLst>
                        <p:cond delay="indefinite"/>
                      </p:stCondLst>
                      <p:childTnLst>
                        <p:par>
                          <p:cTn id="495" fill="hold">
                            <p:stCondLst>
                              <p:cond delay="0"/>
                            </p:stCondLst>
                            <p:childTnLst>
                              <p:par>
                                <p:cTn id="496" nodeType="clickEffect" fill="hold" presetClass="entr" presetID="2" presetSubtype="4">
                                  <p:stCondLst>
                                    <p:cond delay="0"/>
                                  </p:stCondLst>
                                  <p:childTnLst>
                                    <p:set>
                                      <p:cBhvr>
                                        <p:cTn id="497" dur="1" fill="hold">
                                          <p:stCondLst>
                                            <p:cond delay="0"/>
                                          </p:stCondLst>
                                        </p:cTn>
                                        <p:tgtEl>
                                          <p:spTgt spid="580">
                                            <p:txEl>
                                              <p:pRg st="7" end="7"/>
                                            </p:txEl>
                                          </p:spTgt>
                                        </p:tgtEl>
                                        <p:attrNameLst>
                                          <p:attrName>style.visibility</p:attrName>
                                        </p:attrNameLst>
                                      </p:cBhvr>
                                      <p:to>
                                        <p:strVal val="visible"/>
                                      </p:to>
                                    </p:set>
                                    <p:anim calcmode="lin" valueType="num">
                                      <p:cBhvr additive="repl">
                                        <p:cTn id="498" dur="500" fill="hold"/>
                                        <p:tgtEl>
                                          <p:spTgt spid="580">
                                            <p:txEl>
                                              <p:pRg st="7" end="7"/>
                                            </p:txEl>
                                          </p:spTgt>
                                        </p:tgtEl>
                                        <p:attrNameLst>
                                          <p:attrName>ppt_x</p:attrName>
                                        </p:attrNameLst>
                                      </p:cBhvr>
                                      <p:tavLst>
                                        <p:tav tm="0">
                                          <p:val>
                                            <p:strVal val="#ppt_x"/>
                                          </p:val>
                                        </p:tav>
                                        <p:tav tm="100000">
                                          <p:val>
                                            <p:strVal val="#ppt_x"/>
                                          </p:val>
                                        </p:tav>
                                      </p:tavLst>
                                    </p:anim>
                                    <p:anim calcmode="lin" valueType="num">
                                      <p:cBhvr additive="repl">
                                        <p:cTn id="499" dur="500" fill="hold"/>
                                        <p:tgtEl>
                                          <p:spTgt spid="580">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6d8b"/>
        </a:solidFill>
      </p:bgPr>
    </p:bg>
    <p:spTree>
      <p:nvGrpSpPr>
        <p:cNvPr id="1" name=""/>
        <p:cNvGrpSpPr/>
        <p:nvPr/>
      </p:nvGrpSpPr>
      <p:grpSpPr>
        <a:xfrm>
          <a:off x="0" y="0"/>
          <a:ext cx="0" cy="0"/>
          <a:chOff x="0" y="0"/>
          <a:chExt cx="0" cy="0"/>
        </a:xfrm>
      </p:grpSpPr>
      <p:pic>
        <p:nvPicPr>
          <p:cNvPr id="584" name="Picture 3" descr=""/>
          <p:cNvPicPr/>
          <p:nvPr/>
        </p:nvPicPr>
        <p:blipFill>
          <a:blip r:embed="rId1">
            <a:alphaModFix amt="14000"/>
          </a:blip>
          <a:stretch/>
        </p:blipFill>
        <p:spPr>
          <a:xfrm rot="19331400">
            <a:off x="4483080" y="-1061640"/>
            <a:ext cx="7474320" cy="7997760"/>
          </a:xfrm>
          <a:prstGeom prst="rect">
            <a:avLst/>
          </a:prstGeom>
          <a:ln w="0">
            <a:noFill/>
          </a:ln>
        </p:spPr>
      </p:pic>
      <p:pic>
        <p:nvPicPr>
          <p:cNvPr id="585" name="Picture 4" descr=""/>
          <p:cNvPicPr/>
          <p:nvPr/>
        </p:nvPicPr>
        <p:blipFill>
          <a:blip r:embed="rId2">
            <a:alphaModFix amt="14000"/>
          </a:blip>
          <a:stretch/>
        </p:blipFill>
        <p:spPr>
          <a:xfrm rot="19331400">
            <a:off x="5656680" y="-1410840"/>
            <a:ext cx="7474320" cy="7997760"/>
          </a:xfrm>
          <a:prstGeom prst="rect">
            <a:avLst/>
          </a:prstGeom>
          <a:ln w="0">
            <a:noFill/>
          </a:ln>
        </p:spPr>
      </p:pic>
      <p:sp>
        <p:nvSpPr>
          <p:cNvPr id="586" name="PlaceHolder 1"/>
          <p:cNvSpPr>
            <a:spLocks noGrp="1"/>
          </p:cNvSpPr>
          <p:nvPr>
            <p:ph type="sldNum" idx="15"/>
          </p:nvPr>
        </p:nvSpPr>
        <p:spPr>
          <a:xfrm>
            <a:off x="8897760" y="4836960"/>
            <a:ext cx="245880" cy="226800"/>
          </a:xfrm>
          <a:prstGeom prst="rect">
            <a:avLst/>
          </a:prstGeom>
          <a:noFill/>
          <a:ln w="0">
            <a:noFill/>
          </a:ln>
        </p:spPr>
        <p:txBody>
          <a:bodyPr lIns="90000" rIns="90000" tIns="45000" bIns="45000" anchor="t">
            <a:noAutofit/>
          </a:bodyPr>
          <a:lstStyle>
            <a:lvl1pPr>
              <a:lnSpc>
                <a:spcPct val="100000"/>
              </a:lnSpc>
              <a:buNone/>
              <a:tabLst>
                <a:tab algn="l" pos="0"/>
              </a:tabLst>
              <a:defRPr b="0" lang="fr-BE" sz="1000" spc="-1" strike="noStrike">
                <a:solidFill>
                  <a:srgbClr val="a6a6a6"/>
                </a:solidFill>
                <a:latin typeface="Arial"/>
                <a:ea typeface="Arial"/>
              </a:defRPr>
            </a:lvl1pPr>
          </a:lstStyle>
          <a:p>
            <a:pPr>
              <a:lnSpc>
                <a:spcPct val="100000"/>
              </a:lnSpc>
              <a:buNone/>
              <a:tabLst>
                <a:tab algn="l" pos="0"/>
              </a:tabLst>
            </a:pPr>
            <a:fld id="{E443D19F-8326-49AE-9F0E-187E67511E81}" type="slidenum">
              <a:rPr b="0" lang="fr-BE" sz="1000" spc="-1" strike="noStrike">
                <a:solidFill>
                  <a:srgbClr val="a6a6a6"/>
                </a:solidFill>
                <a:latin typeface="Arial"/>
                <a:ea typeface="Arial"/>
              </a:rPr>
              <a:t>7</a:t>
            </a:fld>
            <a:endParaRPr b="0" lang="fr-BE" sz="1000" spc="-1" strike="noStrike">
              <a:latin typeface="Times New Roman"/>
            </a:endParaRPr>
          </a:p>
        </p:txBody>
      </p:sp>
      <p:sp>
        <p:nvSpPr>
          <p:cNvPr id="587" name="Espace réservé du texte 3"/>
          <p:cNvSpPr/>
          <p:nvPr/>
        </p:nvSpPr>
        <p:spPr>
          <a:xfrm>
            <a:off x="540000" y="2160000"/>
            <a:ext cx="3940920" cy="381960"/>
          </a:xfrm>
          <a:prstGeom prst="rect">
            <a:avLst/>
          </a:prstGeom>
          <a:noFill/>
          <a:ln w="0">
            <a:noFill/>
          </a:ln>
        </p:spPr>
        <p:style>
          <a:lnRef idx="0"/>
          <a:fillRef idx="0"/>
          <a:effectRef idx="0"/>
          <a:fontRef idx="minor"/>
        </p:style>
        <p:txBody>
          <a:bodyPr lIns="90000" rIns="90000" tIns="45000" bIns="45000" anchor="t">
            <a:noAutofit/>
          </a:bodyPr>
          <a:p>
            <a:pPr>
              <a:lnSpc>
                <a:spcPct val="90000"/>
              </a:lnSpc>
              <a:spcBef>
                <a:spcPts val="1001"/>
              </a:spcBef>
              <a:buNone/>
              <a:tabLst>
                <a:tab algn="l" pos="0"/>
              </a:tabLst>
            </a:pPr>
            <a:r>
              <a:rPr b="1" lang="fr-BE" sz="2400" spc="-1" strike="noStrike" cap="all">
                <a:solidFill>
                  <a:srgbClr val="ffffff"/>
                </a:solidFill>
                <a:latin typeface="Arial"/>
              </a:rPr>
              <a:t>4.les outils d’accompagnement</a:t>
            </a:r>
            <a:endParaRPr b="0" lang="fr-BE" sz="2400" spc="-1" strike="noStrike">
              <a:latin typeface="Arial"/>
            </a:endParaRPr>
          </a:p>
        </p:txBody>
      </p:sp>
      <p:sp>
        <p:nvSpPr>
          <p:cNvPr id="588" name="Rectangle 12"/>
          <p:cNvSpPr/>
          <p:nvPr/>
        </p:nvSpPr>
        <p:spPr>
          <a:xfrm>
            <a:off x="3317760" y="3773520"/>
            <a:ext cx="5825880" cy="1369800"/>
          </a:xfrm>
          <a:prstGeom prst="rect">
            <a:avLst/>
          </a:prstGeom>
          <a:solidFill>
            <a:srgbClr val="006d8b"/>
          </a:solidFill>
          <a:ln>
            <a:noFill/>
          </a:ln>
        </p:spPr>
        <p:style>
          <a:lnRef idx="2">
            <a:schemeClr val="accent1">
              <a:shade val="50000"/>
            </a:schemeClr>
          </a:lnRef>
          <a:fillRef idx="1">
            <a:schemeClr val="accent1"/>
          </a:fillRef>
          <a:effectRef idx="0">
            <a:schemeClr val="accent1"/>
          </a:effectRef>
          <a:fontRef idx="minor"/>
        </p:style>
      </p:sp>
      <p:pic>
        <p:nvPicPr>
          <p:cNvPr id="589" name="Image 4" descr="Image 4"/>
          <p:cNvPicPr/>
          <p:nvPr/>
        </p:nvPicPr>
        <p:blipFill>
          <a:blip r:embed="rId3"/>
          <a:stretch/>
        </p:blipFill>
        <p:spPr>
          <a:xfrm>
            <a:off x="4822200" y="1829880"/>
            <a:ext cx="3209040" cy="2005560"/>
          </a:xfrm>
          <a:prstGeom prst="rect">
            <a:avLst/>
          </a:prstGeom>
          <a:ln w="12700">
            <a:noFill/>
          </a:ln>
        </p:spPr>
      </p:pic>
    </p:spTree>
  </p:cSld>
  <mc:AlternateContent>
    <mc:Choice Requires="p14">
      <p:transition spd="slow" p14:dur="2000"/>
    </mc:Choice>
    <mc:Fallback>
      <p:transition spd="slow"/>
    </mc:Fallback>
  </mc:AlternateContent>
</p:sld>
</file>

<file path=ppt/slides/slide2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0" name="Titre 3"/>
          <p:cNvSpPr/>
          <p:nvPr/>
        </p:nvSpPr>
        <p:spPr>
          <a:xfrm>
            <a:off x="547920" y="712440"/>
            <a:ext cx="5760360" cy="58320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tabLst>
                <a:tab algn="l" pos="0"/>
              </a:tabLst>
            </a:pPr>
            <a:r>
              <a:rPr b="0" lang="fr-FR" sz="1800" spc="-1" strike="noStrike">
                <a:solidFill>
                  <a:srgbClr val="949499"/>
                </a:solidFill>
                <a:latin typeface="Calibri"/>
                <a:ea typeface="Mercury Medium"/>
              </a:rPr>
              <a:t>Où trouver l’information ?  </a:t>
            </a:r>
            <a:endParaRPr b="0" lang="fr-BE" sz="1800" spc="-1" strike="noStrike">
              <a:latin typeface="Arial"/>
            </a:endParaRPr>
          </a:p>
        </p:txBody>
      </p:sp>
      <p:sp>
        <p:nvSpPr>
          <p:cNvPr id="591" name="Titre 3"/>
          <p:cNvSpPr/>
          <p:nvPr/>
        </p:nvSpPr>
        <p:spPr>
          <a:xfrm>
            <a:off x="547920" y="312120"/>
            <a:ext cx="5760360" cy="58320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tabLst>
                <a:tab algn="l" pos="0"/>
              </a:tabLst>
            </a:pPr>
            <a:r>
              <a:rPr b="0" lang="fr-FR" sz="2400" spc="-1" strike="noStrike">
                <a:solidFill>
                  <a:srgbClr val="006d8b"/>
                </a:solidFill>
                <a:latin typeface="Mercury Medium"/>
                <a:ea typeface="Mercury Medium"/>
              </a:rPr>
              <a:t>Liste des EPN </a:t>
            </a:r>
            <a:endParaRPr b="0" lang="fr-BE" sz="2400" spc="-1" strike="noStrike">
              <a:latin typeface="Arial"/>
            </a:endParaRPr>
          </a:p>
        </p:txBody>
      </p:sp>
      <p:sp>
        <p:nvSpPr>
          <p:cNvPr id="592" name="Rectangle : coins arrondis 6"/>
          <p:cNvSpPr/>
          <p:nvPr/>
        </p:nvSpPr>
        <p:spPr>
          <a:xfrm>
            <a:off x="547920" y="1512720"/>
            <a:ext cx="3692160" cy="3012840"/>
          </a:xfrm>
          <a:prstGeom prst="roundRect">
            <a:avLst>
              <a:gd name="adj" fmla="val 16667"/>
            </a:avLst>
          </a:prstGeom>
          <a:solidFill>
            <a:schemeClr val="bg1">
              <a:alpha val="83000"/>
            </a:schemeClr>
          </a:solidFill>
          <a:ln>
            <a:solidFill>
              <a:srgbClr val="ffc000"/>
            </a:solidFill>
            <a:prstDash val="lgDashDot"/>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0000"/>
              </a:lnSpc>
              <a:spcBef>
                <a:spcPts val="1001"/>
              </a:spcBef>
              <a:buNone/>
              <a:tabLst>
                <a:tab algn="l" pos="0"/>
              </a:tabLst>
            </a:pPr>
            <a:r>
              <a:rPr b="1" lang="fr-FR" sz="1600" spc="-1" strike="noStrike">
                <a:solidFill>
                  <a:srgbClr val="949499"/>
                </a:solidFill>
                <a:latin typeface="Calibri"/>
                <a:ea typeface="Arial"/>
              </a:rPr>
              <a:t>Liste des EPN labelisés en RBC.</a:t>
            </a:r>
            <a:endParaRPr b="0" lang="fr-BE" sz="1600" spc="-1" strike="noStrike">
              <a:latin typeface="Arial"/>
            </a:endParaRPr>
          </a:p>
          <a:p>
            <a:pPr algn="ctr">
              <a:lnSpc>
                <a:spcPct val="90000"/>
              </a:lnSpc>
              <a:spcBef>
                <a:spcPts val="1001"/>
              </a:spcBef>
              <a:buNone/>
              <a:tabLst>
                <a:tab algn="l" pos="0"/>
              </a:tabLst>
            </a:pPr>
            <a:r>
              <a:rPr b="0" lang="fr-FR" sz="1600" spc="-1" strike="noStrike" u="sng">
                <a:solidFill>
                  <a:srgbClr val="0000ff"/>
                </a:solidFill>
                <a:uFillTx/>
                <a:latin typeface="Calibri"/>
                <a:ea typeface="Arial"/>
                <a:hlinkClick r:id="rId1"/>
              </a:rPr>
              <a:t>https://be.brussels/bruxelles-gratuit/informatique/espaces-publics-numeriques</a:t>
            </a:r>
            <a:r>
              <a:rPr b="0" lang="fr-FR" sz="1600" spc="-1" strike="noStrike">
                <a:solidFill>
                  <a:srgbClr val="949499"/>
                </a:solidFill>
                <a:latin typeface="Calibri"/>
                <a:ea typeface="Arial"/>
              </a:rPr>
              <a:t> </a:t>
            </a:r>
            <a:endParaRPr b="0" lang="fr-BE" sz="1600" spc="-1" strike="noStrike">
              <a:latin typeface="Arial"/>
            </a:endParaRPr>
          </a:p>
        </p:txBody>
      </p:sp>
      <p:sp>
        <p:nvSpPr>
          <p:cNvPr id="593" name="Rectangle : coins arrondis 7"/>
          <p:cNvSpPr/>
          <p:nvPr/>
        </p:nvSpPr>
        <p:spPr>
          <a:xfrm>
            <a:off x="4903560" y="1512720"/>
            <a:ext cx="3356640" cy="3012840"/>
          </a:xfrm>
          <a:prstGeom prst="roundRect">
            <a:avLst>
              <a:gd name="adj" fmla="val 16667"/>
            </a:avLst>
          </a:prstGeom>
          <a:solidFill>
            <a:schemeClr val="bg1">
              <a:alpha val="83000"/>
            </a:schemeClr>
          </a:solidFill>
          <a:ln>
            <a:solidFill>
              <a:srgbClr val="ffc000"/>
            </a:solidFill>
            <a:prstDash val="lgDashDot"/>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gn="ctr">
              <a:lnSpc>
                <a:spcPct val="90000"/>
              </a:lnSpc>
              <a:spcBef>
                <a:spcPts val="1001"/>
              </a:spcBef>
              <a:buNone/>
              <a:tabLst>
                <a:tab algn="l" pos="0"/>
              </a:tabLst>
            </a:pPr>
            <a:r>
              <a:rPr b="1" lang="fr-FR" sz="1600" spc="-1" strike="noStrike">
                <a:solidFill>
                  <a:srgbClr val="949499"/>
                </a:solidFill>
                <a:latin typeface="Calibri"/>
                <a:ea typeface="Arial"/>
              </a:rPr>
              <a:t>Liste des EPN actifs en Région de Bruxelles-Capital.</a:t>
            </a:r>
            <a:endParaRPr b="0" lang="fr-BE" sz="1600" spc="-1" strike="noStrike">
              <a:latin typeface="Arial"/>
            </a:endParaRPr>
          </a:p>
          <a:p>
            <a:pPr algn="ctr">
              <a:lnSpc>
                <a:spcPct val="90000"/>
              </a:lnSpc>
              <a:spcBef>
                <a:spcPts val="1001"/>
              </a:spcBef>
              <a:buNone/>
              <a:tabLst>
                <a:tab algn="l" pos="0"/>
              </a:tabLst>
            </a:pPr>
            <a:r>
              <a:rPr b="0" lang="fr-FR" sz="1600" spc="-1" strike="noStrike" u="sng">
                <a:solidFill>
                  <a:srgbClr val="0000ff"/>
                </a:solidFill>
                <a:uFillTx/>
                <a:latin typeface="Calibri"/>
                <a:ea typeface="Arial"/>
                <a:hlinkClick r:id="rId2"/>
              </a:rPr>
              <a:t>https://be.brussels/links-fr/bruxelles-gratuit/caban</a:t>
            </a:r>
            <a:r>
              <a:rPr b="0" lang="fr-FR" sz="1600" spc="-1" strike="noStrike">
                <a:solidFill>
                  <a:srgbClr val="949499"/>
                </a:solidFill>
                <a:latin typeface="Calibri"/>
                <a:ea typeface="Arial"/>
              </a:rPr>
              <a:t> </a:t>
            </a:r>
            <a:endParaRPr b="0" lang="fr-BE" sz="1600" spc="-1" strike="noStrike">
              <a:latin typeface="Arial"/>
            </a:endParaRPr>
          </a:p>
        </p:txBody>
      </p:sp>
    </p:spTree>
  </p:cSld>
  <mc:AlternateContent>
    <mc:Choice Requires="p14">
      <p:transition spd="slow" p14:dur="2000"/>
    </mc:Choice>
    <mc:Fallback>
      <p:transition spd="slow"/>
    </mc:Fallback>
  </mc:AlternateContent>
  <p:timing>
    <p:tnLst>
      <p:par>
        <p:cTn id="500" dur="indefinite" restart="never" nodeType="tmRoot">
          <p:childTnLst>
            <p:seq>
              <p:cTn id="501" dur="indefinite" nodeType="mainSeq">
                <p:childTnLst>
                  <p:par>
                    <p:cTn id="502" fill="hold">
                      <p:stCondLst>
                        <p:cond delay="indefinite"/>
                      </p:stCondLst>
                      <p:childTnLst>
                        <p:par>
                          <p:cTn id="503" fill="hold">
                            <p:stCondLst>
                              <p:cond delay="0"/>
                            </p:stCondLst>
                            <p:childTnLst>
                              <p:par>
                                <p:cTn id="504" nodeType="clickEffect" fill="hold" presetClass="entr" presetID="1">
                                  <p:stCondLst>
                                    <p:cond delay="0"/>
                                  </p:stCondLst>
                                  <p:childTnLst>
                                    <p:set>
                                      <p:cBhvr>
                                        <p:cTn id="505" dur="1" fill="hold">
                                          <p:stCondLst>
                                            <p:cond delay="0"/>
                                          </p:stCondLst>
                                        </p:cTn>
                                        <p:tgtEl>
                                          <p:spTgt spid="592"/>
                                        </p:tgtEl>
                                        <p:attrNameLst>
                                          <p:attrName>style.visibility</p:attrName>
                                        </p:attrNameLst>
                                      </p:cBhvr>
                                      <p:to>
                                        <p:strVal val="visible"/>
                                      </p:to>
                                    </p:set>
                                  </p:childTnLst>
                                </p:cTn>
                              </p:par>
                            </p:childTnLst>
                          </p:cTn>
                        </p:par>
                      </p:childTnLst>
                    </p:cTn>
                  </p:par>
                  <p:par>
                    <p:cTn id="506" fill="hold">
                      <p:stCondLst>
                        <p:cond delay="indefinite"/>
                      </p:stCondLst>
                      <p:childTnLst>
                        <p:par>
                          <p:cTn id="507" fill="hold">
                            <p:stCondLst>
                              <p:cond delay="0"/>
                            </p:stCondLst>
                            <p:childTnLst>
                              <p:par>
                                <p:cTn id="508" nodeType="clickEffect" fill="hold" presetClass="entr" presetID="1">
                                  <p:stCondLst>
                                    <p:cond delay="0"/>
                                  </p:stCondLst>
                                  <p:childTnLst>
                                    <p:set>
                                      <p:cBhvr>
                                        <p:cTn id="509" dur="1" fill="hold">
                                          <p:stCondLst>
                                            <p:cond delay="0"/>
                                          </p:stCondLst>
                                        </p:cTn>
                                        <p:tgtEl>
                                          <p:spTgt spid="59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594" name="ZoneTexte 9"/>
          <p:cNvSpPr/>
          <p:nvPr/>
        </p:nvSpPr>
        <p:spPr>
          <a:xfrm>
            <a:off x="441360" y="613800"/>
            <a:ext cx="6748920" cy="658440"/>
          </a:xfrm>
          <a:prstGeom prst="rect">
            <a:avLst/>
          </a:prstGeom>
          <a:noFill/>
          <a:ln w="12700">
            <a:noFill/>
          </a:ln>
        </p:spPr>
        <p:style>
          <a:lnRef idx="0"/>
          <a:fillRef idx="0"/>
          <a:effectRef idx="0"/>
          <a:fontRef idx="minor"/>
        </p:style>
        <p:txBody>
          <a:bodyPr lIns="45720" rIns="45720" anchor="t">
            <a:spAutoFit/>
          </a:bodyPr>
          <a:p>
            <a:pPr>
              <a:lnSpc>
                <a:spcPct val="81000"/>
              </a:lnSpc>
              <a:spcBef>
                <a:spcPts val="799"/>
              </a:spcBef>
              <a:buNone/>
              <a:tabLst>
                <a:tab algn="l" pos="0"/>
              </a:tabLst>
            </a:pPr>
            <a:r>
              <a:rPr b="0" lang="fr-BE" sz="2300" spc="-1" strike="noStrike">
                <a:solidFill>
                  <a:srgbClr val="949499"/>
                </a:solidFill>
                <a:latin typeface="Mercury Medium"/>
                <a:ea typeface="Mercury Medium"/>
              </a:rPr>
              <a:t>Le kit IRISbox est composé à la fois </a:t>
            </a:r>
            <a:r>
              <a:rPr b="0" lang="fr-BE" sz="2300" spc="-1" strike="noStrike">
                <a:solidFill>
                  <a:srgbClr val="949499"/>
                </a:solidFill>
                <a:latin typeface="Mercury Medium"/>
                <a:ea typeface="Mercury Medium"/>
              </a:rPr>
              <a:t>d’une brochure… </a:t>
            </a:r>
            <a:endParaRPr b="0" lang="fr-BE" sz="2300" spc="-1" strike="noStrike">
              <a:latin typeface="Arial"/>
            </a:endParaRPr>
          </a:p>
        </p:txBody>
      </p:sp>
      <p:pic>
        <p:nvPicPr>
          <p:cNvPr id="595" name="Image 2" descr=""/>
          <p:cNvPicPr/>
          <p:nvPr/>
        </p:nvPicPr>
        <p:blipFill>
          <a:blip r:embed="rId1"/>
          <a:stretch/>
        </p:blipFill>
        <p:spPr>
          <a:xfrm>
            <a:off x="5054760" y="1393560"/>
            <a:ext cx="4088880" cy="3066480"/>
          </a:xfrm>
          <a:prstGeom prst="rect">
            <a:avLst/>
          </a:prstGeom>
          <a:ln w="0">
            <a:noFill/>
          </a:ln>
        </p:spPr>
      </p:pic>
      <p:sp>
        <p:nvSpPr>
          <p:cNvPr id="596" name="Titre 3"/>
          <p:cNvSpPr/>
          <p:nvPr/>
        </p:nvSpPr>
        <p:spPr>
          <a:xfrm>
            <a:off x="395640" y="205920"/>
            <a:ext cx="5760360" cy="58320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tabLst>
                <a:tab algn="l" pos="0"/>
              </a:tabLst>
            </a:pPr>
            <a:r>
              <a:rPr b="0" lang="fr-BE" sz="2400" spc="-1" strike="noStrike">
                <a:solidFill>
                  <a:srgbClr val="006d8b"/>
                </a:solidFill>
                <a:latin typeface="Mercury Medium"/>
                <a:ea typeface="Mercury Medium"/>
              </a:rPr>
              <a:t>IRISbox : le kit</a:t>
            </a:r>
            <a:endParaRPr b="0" lang="fr-BE" sz="2400" spc="-1" strike="noStrike">
              <a:latin typeface="Arial"/>
            </a:endParaRPr>
          </a:p>
        </p:txBody>
      </p:sp>
      <p:pic>
        <p:nvPicPr>
          <p:cNvPr id="597" name="Picture 14" descr=""/>
          <p:cNvPicPr/>
          <p:nvPr/>
        </p:nvPicPr>
        <p:blipFill>
          <a:blip r:embed="rId2"/>
          <a:stretch/>
        </p:blipFill>
        <p:spPr>
          <a:xfrm flipH="1">
            <a:off x="2990520" y="4030200"/>
            <a:ext cx="2980440" cy="919800"/>
          </a:xfrm>
          <a:prstGeom prst="rect">
            <a:avLst/>
          </a:prstGeom>
          <a:ln w="0">
            <a:noFill/>
          </a:ln>
        </p:spPr>
      </p:pic>
      <p:pic>
        <p:nvPicPr>
          <p:cNvPr id="598" name="Image 10" descr="Une image contenant silhouette&#10;&#10;Description générée automatiquement"/>
          <p:cNvPicPr/>
          <p:nvPr/>
        </p:nvPicPr>
        <p:blipFill>
          <a:blip r:embed="rId3">
            <a:alphaModFix amt="43000"/>
          </a:blip>
          <a:stretch/>
        </p:blipFill>
        <p:spPr>
          <a:xfrm rot="19057800">
            <a:off x="8048520" y="-1388160"/>
            <a:ext cx="2000160" cy="3321720"/>
          </a:xfrm>
          <a:prstGeom prst="rect">
            <a:avLst/>
          </a:prstGeom>
          <a:ln w="0">
            <a:noFill/>
          </a:ln>
        </p:spPr>
      </p:pic>
      <p:sp>
        <p:nvSpPr>
          <p:cNvPr id="599" name="ZoneTexte 9"/>
          <p:cNvSpPr/>
          <p:nvPr/>
        </p:nvSpPr>
        <p:spPr>
          <a:xfrm>
            <a:off x="441360" y="1333080"/>
            <a:ext cx="5097600" cy="2568960"/>
          </a:xfrm>
          <a:prstGeom prst="rect">
            <a:avLst/>
          </a:prstGeom>
          <a:noFill/>
          <a:ln w="12700">
            <a:noFill/>
          </a:ln>
        </p:spPr>
        <p:style>
          <a:lnRef idx="0"/>
          <a:fillRef idx="0"/>
          <a:effectRef idx="0"/>
          <a:fontRef idx="minor"/>
        </p:style>
        <p:txBody>
          <a:bodyPr lIns="90000" rIns="90000" tIns="45000" bIns="45000" anchor="t">
            <a:spAutoFit/>
          </a:bodyPr>
          <a:p>
            <a:pPr>
              <a:lnSpc>
                <a:spcPct val="100000"/>
              </a:lnSpc>
              <a:spcBef>
                <a:spcPts val="1066"/>
              </a:spcBef>
              <a:buNone/>
              <a:tabLst>
                <a:tab algn="l" pos="0"/>
              </a:tabLst>
            </a:pPr>
            <a:r>
              <a:rPr b="0" lang="fr-BE" sz="1800" spc="-1" strike="noStrike">
                <a:solidFill>
                  <a:srgbClr val="0f6f8c"/>
                </a:solidFill>
                <a:latin typeface="Mercury Medium"/>
                <a:ea typeface="Calibri"/>
              </a:rPr>
              <a:t>Ce support comprend : </a:t>
            </a:r>
            <a:endParaRPr b="0" lang="fr-BE" sz="1800" spc="-1" strike="noStrike">
              <a:latin typeface="Arial"/>
            </a:endParaRPr>
          </a:p>
          <a:p>
            <a:pPr>
              <a:lnSpc>
                <a:spcPct val="100000"/>
              </a:lnSpc>
              <a:spcBef>
                <a:spcPts val="1066"/>
              </a:spcBef>
              <a:buNone/>
              <a:tabLst>
                <a:tab algn="l" pos="0"/>
              </a:tabLst>
            </a:pPr>
            <a:endParaRPr b="0" lang="fr-BE" sz="700" spc="-1" strike="noStrike">
              <a:latin typeface="Arial"/>
            </a:endParaRPr>
          </a:p>
          <a:p>
            <a:pPr marL="285840" indent="-285840">
              <a:lnSpc>
                <a:spcPct val="100000"/>
              </a:lnSpc>
              <a:spcBef>
                <a:spcPts val="1066"/>
              </a:spcBef>
              <a:buClr>
                <a:srgbClr val="0f6f8c"/>
              </a:buClr>
              <a:buFont typeface="Arial"/>
              <a:buChar char="•"/>
              <a:tabLst>
                <a:tab algn="l" pos="0"/>
              </a:tabLst>
            </a:pPr>
            <a:r>
              <a:rPr b="0" lang="fr-BE" sz="1600" spc="-1" strike="noStrike">
                <a:solidFill>
                  <a:srgbClr val="0f6f8c"/>
                </a:solidFill>
                <a:latin typeface="Mercury Medium"/>
                <a:ea typeface="Calibri"/>
              </a:rPr>
              <a:t>Des explications sur l’interface</a:t>
            </a:r>
            <a:endParaRPr b="0" lang="fr-BE" sz="1600" spc="-1" strike="noStrike">
              <a:latin typeface="Arial"/>
            </a:endParaRPr>
          </a:p>
          <a:p>
            <a:pPr marL="285840" indent="-285840">
              <a:lnSpc>
                <a:spcPct val="100000"/>
              </a:lnSpc>
              <a:spcBef>
                <a:spcPts val="1066"/>
              </a:spcBef>
              <a:buClr>
                <a:srgbClr val="0f6f8c"/>
              </a:buClr>
              <a:buFont typeface="Arial"/>
              <a:buChar char="•"/>
              <a:tabLst>
                <a:tab algn="l" pos="0"/>
              </a:tabLst>
            </a:pPr>
            <a:r>
              <a:rPr b="0" lang="fr-BE" sz="1600" spc="-1" strike="noStrike">
                <a:solidFill>
                  <a:srgbClr val="0f6f8c"/>
                </a:solidFill>
                <a:latin typeface="Mercury Medium"/>
                <a:ea typeface="Calibri"/>
              </a:rPr>
              <a:t>Les différentes étapes de connexion (eID et itsme</a:t>
            </a:r>
            <a:r>
              <a:rPr b="0" lang="fr-BE" sz="1600" spc="-1" strike="noStrike">
                <a:solidFill>
                  <a:srgbClr val="0f6f8c"/>
                </a:solidFill>
                <a:latin typeface="Mercury Medium"/>
                <a:ea typeface="Calibri"/>
              </a:rPr>
              <a:t>®)</a:t>
            </a:r>
            <a:endParaRPr b="0" lang="fr-BE" sz="1600" spc="-1" strike="noStrike">
              <a:latin typeface="Arial"/>
            </a:endParaRPr>
          </a:p>
          <a:p>
            <a:pPr>
              <a:lnSpc>
                <a:spcPct val="81000"/>
              </a:lnSpc>
              <a:spcBef>
                <a:spcPts val="1066"/>
              </a:spcBef>
              <a:buNone/>
              <a:tabLst>
                <a:tab algn="l" pos="0"/>
              </a:tabLst>
            </a:pPr>
            <a:endParaRPr b="0" lang="fr-BE" sz="1400" spc="-1" strike="noStrike">
              <a:latin typeface="Arial"/>
            </a:endParaRPr>
          </a:p>
          <a:p>
            <a:pPr>
              <a:lnSpc>
                <a:spcPct val="100000"/>
              </a:lnSpc>
              <a:spcBef>
                <a:spcPts val="1066"/>
              </a:spcBef>
              <a:buNone/>
              <a:tabLst>
                <a:tab algn="l" pos="0"/>
              </a:tabLst>
            </a:pPr>
            <a:r>
              <a:rPr b="0" lang="fr-BE" sz="1600" spc="-1" strike="noStrike">
                <a:solidFill>
                  <a:srgbClr val="d47451"/>
                </a:solidFill>
                <a:latin typeface="Mercury Medium"/>
                <a:ea typeface="Calibri"/>
              </a:rPr>
              <a:t>Retrouvez toutes les informations sur le site, à la page </a:t>
            </a:r>
            <a:r>
              <a:rPr b="0" lang="fr-BE" sz="1600" spc="-1" strike="noStrike">
                <a:solidFill>
                  <a:srgbClr val="d47451"/>
                </a:solidFill>
                <a:latin typeface="Mercury Medium"/>
                <a:ea typeface="Calibri"/>
                <a:hlinkClick r:id="rId4"/>
              </a:rPr>
              <a:t>Guichet virtuel – </a:t>
            </a:r>
            <a:r>
              <a:rPr b="0" lang="fr-BE" sz="1600" spc="-1" strike="noStrike">
                <a:solidFill>
                  <a:srgbClr val="d47451"/>
                </a:solidFill>
                <a:latin typeface="Mercury Medium"/>
                <a:ea typeface="Calibri"/>
                <a:hlinkClick r:id="rId5"/>
              </a:rPr>
              <a:t>easy.brussels</a:t>
            </a:r>
            <a:endParaRPr b="0" lang="fr-BE" sz="1600" spc="-1" strike="noStrike">
              <a:latin typeface="Arial"/>
            </a:endParaRPr>
          </a:p>
        </p:txBody>
      </p:sp>
      <p:sp>
        <p:nvSpPr>
          <p:cNvPr id="600" name="ZoneTexte 11"/>
          <p:cNvSpPr/>
          <p:nvPr/>
        </p:nvSpPr>
        <p:spPr>
          <a:xfrm>
            <a:off x="993960" y="4707000"/>
            <a:ext cx="5472000" cy="297000"/>
          </a:xfrm>
          <a:prstGeom prst="rect">
            <a:avLst/>
          </a:prstGeom>
          <a:noFill/>
          <a:ln w="12700">
            <a:noFill/>
          </a:ln>
        </p:spPr>
        <p:style>
          <a:lnRef idx="0"/>
          <a:fillRef idx="0"/>
          <a:effectRef idx="0"/>
          <a:fontRef idx="minor"/>
        </p:style>
        <p:txBody>
          <a:bodyPr lIns="90000" rIns="90000" tIns="45000" bIns="45000" anchor="t">
            <a:spAutoFit/>
          </a:bodyPr>
          <a:p>
            <a:pPr>
              <a:lnSpc>
                <a:spcPct val="100000"/>
              </a:lnSpc>
              <a:spcBef>
                <a:spcPts val="1066"/>
              </a:spcBef>
              <a:buNone/>
              <a:tabLst>
                <a:tab algn="l" pos="0"/>
              </a:tabLst>
            </a:pPr>
            <a:r>
              <a:rPr b="1" lang="fr-BE" sz="1200" spc="-1" strike="noStrike">
                <a:solidFill>
                  <a:srgbClr val="d47451"/>
                </a:solidFill>
                <a:latin typeface="Calibri"/>
                <a:ea typeface="Calibri"/>
              </a:rPr>
              <a:t>Retrouvez toutes les informations sur  </a:t>
            </a:r>
            <a:r>
              <a:rPr b="1" lang="fr-BE" sz="1200" spc="-1" strike="noStrike">
                <a:solidFill>
                  <a:srgbClr val="d47451"/>
                </a:solidFill>
                <a:latin typeface="Calibri"/>
                <a:ea typeface="Calibri"/>
                <a:hlinkClick r:id="rId6"/>
              </a:rPr>
              <a:t>Guichet virtuel – </a:t>
            </a:r>
            <a:r>
              <a:rPr b="1" lang="fr-BE" sz="1200" spc="-1" strike="noStrike">
                <a:solidFill>
                  <a:srgbClr val="d47451"/>
                </a:solidFill>
                <a:latin typeface="Calibri"/>
                <a:ea typeface="Calibri"/>
                <a:hlinkClick r:id="rId7"/>
              </a:rPr>
              <a:t>easy.brussels</a:t>
            </a:r>
            <a:endParaRPr b="0" lang="fr-BE" sz="1200" spc="-1" strike="noStrike">
              <a:latin typeface="Arial"/>
            </a:endParaRPr>
          </a:p>
        </p:txBody>
      </p:sp>
    </p:spTree>
  </p:cSld>
  <mc:AlternateContent>
    <mc:Choice Requires="p14">
      <p:transition spd="slow" p14:dur="2000"/>
    </mc:Choice>
    <mc:Fallback>
      <p:transition spd="slow"/>
    </mc:Fallback>
  </mc:AlternateContent>
</p:sld>
</file>

<file path=ppt/slides/slide2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1" name="ZoneTexte 9"/>
          <p:cNvSpPr/>
          <p:nvPr/>
        </p:nvSpPr>
        <p:spPr>
          <a:xfrm>
            <a:off x="395640" y="697680"/>
            <a:ext cx="6748920" cy="374760"/>
          </a:xfrm>
          <a:prstGeom prst="rect">
            <a:avLst/>
          </a:prstGeom>
          <a:noFill/>
          <a:ln w="12700">
            <a:noFill/>
          </a:ln>
        </p:spPr>
        <p:style>
          <a:lnRef idx="0"/>
          <a:fillRef idx="0"/>
          <a:effectRef idx="0"/>
          <a:fontRef idx="minor"/>
        </p:style>
        <p:txBody>
          <a:bodyPr lIns="45720" rIns="45720" anchor="t">
            <a:spAutoFit/>
          </a:bodyPr>
          <a:p>
            <a:pPr>
              <a:lnSpc>
                <a:spcPct val="81000"/>
              </a:lnSpc>
              <a:spcBef>
                <a:spcPts val="799"/>
              </a:spcBef>
              <a:buNone/>
              <a:tabLst>
                <a:tab algn="l" pos="0"/>
              </a:tabLst>
            </a:pPr>
            <a:r>
              <a:rPr b="0" lang="fr-BE" sz="2300" spc="-1" strike="noStrike">
                <a:solidFill>
                  <a:srgbClr val="949499"/>
                </a:solidFill>
                <a:latin typeface="Mercury Medium"/>
                <a:ea typeface="Mercury Medium"/>
              </a:rPr>
              <a:t>… </a:t>
            </a:r>
            <a:r>
              <a:rPr b="0" lang="fr-BE" sz="2300" spc="-1" strike="noStrike">
                <a:solidFill>
                  <a:srgbClr val="949499"/>
                </a:solidFill>
                <a:latin typeface="Mercury Medium"/>
                <a:ea typeface="Mercury Medium"/>
              </a:rPr>
              <a:t>et de vidéos accessibles en ligne.</a:t>
            </a:r>
            <a:endParaRPr b="0" lang="fr-BE" sz="2300" spc="-1" strike="noStrike">
              <a:latin typeface="Arial"/>
            </a:endParaRPr>
          </a:p>
        </p:txBody>
      </p:sp>
      <p:pic>
        <p:nvPicPr>
          <p:cNvPr id="602" name="Picture 24" descr=""/>
          <p:cNvPicPr/>
          <p:nvPr/>
        </p:nvPicPr>
        <p:blipFill>
          <a:blip r:embed="rId1"/>
          <a:stretch/>
        </p:blipFill>
        <p:spPr>
          <a:xfrm>
            <a:off x="6526800" y="79920"/>
            <a:ext cx="3866760" cy="1193760"/>
          </a:xfrm>
          <a:prstGeom prst="rect">
            <a:avLst/>
          </a:prstGeom>
          <a:ln w="0">
            <a:noFill/>
          </a:ln>
        </p:spPr>
      </p:pic>
      <p:pic>
        <p:nvPicPr>
          <p:cNvPr id="603" name="Image 2" descr=""/>
          <p:cNvPicPr/>
          <p:nvPr/>
        </p:nvPicPr>
        <p:blipFill>
          <a:blip r:embed="rId2"/>
          <a:stretch/>
        </p:blipFill>
        <p:spPr>
          <a:xfrm>
            <a:off x="834840" y="1994040"/>
            <a:ext cx="3254040" cy="1852560"/>
          </a:xfrm>
          <a:prstGeom prst="rect">
            <a:avLst/>
          </a:prstGeom>
          <a:ln w="0">
            <a:noFill/>
          </a:ln>
        </p:spPr>
      </p:pic>
      <p:sp>
        <p:nvSpPr>
          <p:cNvPr id="604" name="Titre 3"/>
          <p:cNvSpPr/>
          <p:nvPr/>
        </p:nvSpPr>
        <p:spPr>
          <a:xfrm>
            <a:off x="395640" y="205920"/>
            <a:ext cx="5760360" cy="58320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tabLst>
                <a:tab algn="l" pos="0"/>
              </a:tabLst>
            </a:pPr>
            <a:r>
              <a:rPr b="0" lang="fr-BE" sz="2400" spc="-1" strike="noStrike">
                <a:solidFill>
                  <a:srgbClr val="006d8b"/>
                </a:solidFill>
                <a:latin typeface="Mercury Medium"/>
                <a:ea typeface="Mercury Medium"/>
              </a:rPr>
              <a:t>IRISbox : le kit</a:t>
            </a:r>
            <a:endParaRPr b="0" lang="fr-BE" sz="2400" spc="-1" strike="noStrike">
              <a:latin typeface="Arial"/>
            </a:endParaRPr>
          </a:p>
        </p:txBody>
      </p:sp>
      <p:pic>
        <p:nvPicPr>
          <p:cNvPr id="605" name="Image 13" descr="Une image contenant silhouette&#10;&#10;Description générée automatiquement"/>
          <p:cNvPicPr/>
          <p:nvPr/>
        </p:nvPicPr>
        <p:blipFill>
          <a:blip r:embed="rId3">
            <a:alphaModFix amt="43000"/>
          </a:blip>
          <a:stretch/>
        </p:blipFill>
        <p:spPr>
          <a:xfrm rot="2500200">
            <a:off x="8181720" y="3345840"/>
            <a:ext cx="2000160" cy="3321720"/>
          </a:xfrm>
          <a:prstGeom prst="rect">
            <a:avLst/>
          </a:prstGeom>
          <a:ln w="0">
            <a:noFill/>
          </a:ln>
        </p:spPr>
      </p:pic>
      <p:sp>
        <p:nvSpPr>
          <p:cNvPr id="606" name="ZoneTexte 10"/>
          <p:cNvSpPr/>
          <p:nvPr/>
        </p:nvSpPr>
        <p:spPr>
          <a:xfrm>
            <a:off x="4572000" y="1548360"/>
            <a:ext cx="4428360" cy="3019680"/>
          </a:xfrm>
          <a:prstGeom prst="rect">
            <a:avLst/>
          </a:prstGeom>
          <a:noFill/>
          <a:ln w="12700">
            <a:noFill/>
          </a:ln>
        </p:spPr>
        <p:style>
          <a:lnRef idx="0"/>
          <a:fillRef idx="0"/>
          <a:effectRef idx="0"/>
          <a:fontRef idx="minor"/>
        </p:style>
        <p:txBody>
          <a:bodyPr lIns="90000" rIns="90000" tIns="45000" bIns="45000" anchor="t">
            <a:spAutoFit/>
          </a:bodyPr>
          <a:p>
            <a:pPr marL="380880" indent="-380880">
              <a:lnSpc>
                <a:spcPct val="100000"/>
              </a:lnSpc>
              <a:spcBef>
                <a:spcPts val="1066"/>
              </a:spcBef>
              <a:buNone/>
              <a:tabLst>
                <a:tab algn="l" pos="0"/>
              </a:tabLst>
            </a:pPr>
            <a:r>
              <a:rPr b="0" lang="fr-BE" sz="1800" spc="-1" strike="noStrike">
                <a:solidFill>
                  <a:srgbClr val="0f6f8c"/>
                </a:solidFill>
                <a:latin typeface="Mercury Medium"/>
                <a:ea typeface="Calibri"/>
              </a:rPr>
              <a:t>Vidéo 1 : </a:t>
            </a:r>
            <a:endParaRPr b="0" lang="fr-BE" sz="1800" spc="-1" strike="noStrike">
              <a:latin typeface="Arial"/>
            </a:endParaRPr>
          </a:p>
          <a:p>
            <a:pPr>
              <a:lnSpc>
                <a:spcPct val="100000"/>
              </a:lnSpc>
              <a:spcBef>
                <a:spcPts val="601"/>
              </a:spcBef>
              <a:spcAft>
                <a:spcPts val="601"/>
              </a:spcAft>
              <a:buNone/>
              <a:tabLst>
                <a:tab algn="l" pos="0"/>
              </a:tabLst>
            </a:pPr>
            <a:r>
              <a:rPr b="0" lang="fr-BE" sz="1600" spc="-1" strike="noStrike">
                <a:solidFill>
                  <a:srgbClr val="949499"/>
                </a:solidFill>
                <a:latin typeface="Mercury Medium"/>
                <a:ea typeface="Calibri"/>
                <a:hlinkClick r:id="rId4"/>
              </a:rPr>
              <a:t>Commencer avec </a:t>
            </a:r>
            <a:r>
              <a:rPr b="0" lang="fr-BE" sz="1600" spc="-1" strike="noStrike">
                <a:solidFill>
                  <a:srgbClr val="949499"/>
                </a:solidFill>
                <a:latin typeface="Mercury Medium"/>
                <a:ea typeface="Calibri"/>
                <a:hlinkClick r:id="rId5"/>
              </a:rPr>
              <a:t>IRISbox</a:t>
            </a:r>
            <a:r>
              <a:rPr b="0" lang="fr-BE" sz="1600" spc="-1" strike="noStrike">
                <a:solidFill>
                  <a:srgbClr val="949499"/>
                </a:solidFill>
                <a:latin typeface="Mercury Medium"/>
                <a:ea typeface="Calibri"/>
                <a:hlinkClick r:id="rId6"/>
              </a:rPr>
              <a:t> – YouTube</a:t>
            </a:r>
            <a:endParaRPr b="0" lang="fr-BE" sz="1600" spc="-1" strike="noStrike">
              <a:latin typeface="Arial"/>
            </a:endParaRPr>
          </a:p>
          <a:p>
            <a:pPr marL="380880" indent="-380880">
              <a:lnSpc>
                <a:spcPct val="100000"/>
              </a:lnSpc>
              <a:spcBef>
                <a:spcPts val="1066"/>
              </a:spcBef>
              <a:buNone/>
              <a:tabLst>
                <a:tab algn="l" pos="0"/>
              </a:tabLst>
            </a:pPr>
            <a:r>
              <a:rPr b="0" lang="fr-BE" sz="1800" spc="-1" strike="noStrike">
                <a:solidFill>
                  <a:srgbClr val="0f6f8c"/>
                </a:solidFill>
                <a:latin typeface="Mercury Medium"/>
                <a:ea typeface="Calibri"/>
              </a:rPr>
              <a:t>Vidéo 2 : </a:t>
            </a:r>
            <a:endParaRPr b="0" lang="fr-BE" sz="1800" spc="-1" strike="noStrike">
              <a:latin typeface="Arial"/>
            </a:endParaRPr>
          </a:p>
          <a:p>
            <a:pPr>
              <a:lnSpc>
                <a:spcPct val="100000"/>
              </a:lnSpc>
              <a:spcBef>
                <a:spcPts val="601"/>
              </a:spcBef>
              <a:spcAft>
                <a:spcPts val="1199"/>
              </a:spcAft>
              <a:buNone/>
              <a:tabLst>
                <a:tab algn="l" pos="0"/>
              </a:tabLst>
            </a:pPr>
            <a:r>
              <a:rPr b="0" lang="fr-BE" sz="1600" spc="-1" strike="noStrike">
                <a:solidFill>
                  <a:srgbClr val="949499"/>
                </a:solidFill>
                <a:latin typeface="Mercury Medium"/>
                <a:ea typeface="Calibri"/>
                <a:hlinkClick r:id="rId7"/>
              </a:rPr>
              <a:t>Demander son acte de naissance avec </a:t>
            </a:r>
            <a:r>
              <a:rPr b="0" lang="fr-BE" sz="1600" spc="-1" strike="noStrike">
                <a:solidFill>
                  <a:srgbClr val="949499"/>
                </a:solidFill>
                <a:latin typeface="Mercury Medium"/>
                <a:ea typeface="Calibri"/>
                <a:hlinkClick r:id="rId8"/>
              </a:rPr>
              <a:t>IRISbox</a:t>
            </a:r>
            <a:r>
              <a:rPr b="0" lang="fr-BE" sz="1600" spc="-1" strike="noStrike">
                <a:solidFill>
                  <a:srgbClr val="949499"/>
                </a:solidFill>
                <a:latin typeface="Mercury Medium"/>
                <a:ea typeface="Calibri"/>
                <a:hlinkClick r:id="rId9"/>
              </a:rPr>
              <a:t> – YouTube</a:t>
            </a:r>
            <a:endParaRPr b="0" lang="fr-BE" sz="1600" spc="-1" strike="noStrike">
              <a:latin typeface="Arial"/>
            </a:endParaRPr>
          </a:p>
          <a:p>
            <a:pPr marL="380880" indent="-380880">
              <a:lnSpc>
                <a:spcPct val="100000"/>
              </a:lnSpc>
              <a:spcBef>
                <a:spcPts val="1066"/>
              </a:spcBef>
              <a:spcAft>
                <a:spcPts val="601"/>
              </a:spcAft>
              <a:buNone/>
              <a:tabLst>
                <a:tab algn="l" pos="0"/>
              </a:tabLst>
            </a:pPr>
            <a:r>
              <a:rPr b="0" lang="fr-BE" sz="1800" spc="-1" strike="noStrike">
                <a:solidFill>
                  <a:srgbClr val="0f6f8c"/>
                </a:solidFill>
                <a:latin typeface="Mercury Medium"/>
                <a:ea typeface="Calibri"/>
              </a:rPr>
              <a:t>Vidéo 3 : </a:t>
            </a:r>
            <a:endParaRPr b="0" lang="fr-BE" sz="1800" spc="-1" strike="noStrike">
              <a:latin typeface="Arial"/>
            </a:endParaRPr>
          </a:p>
          <a:p>
            <a:pPr>
              <a:lnSpc>
                <a:spcPct val="100000"/>
              </a:lnSpc>
              <a:spcAft>
                <a:spcPts val="1199"/>
              </a:spcAft>
              <a:buNone/>
              <a:tabLst>
                <a:tab algn="l" pos="0"/>
              </a:tabLst>
            </a:pPr>
            <a:r>
              <a:rPr b="0" lang="fr-BE" sz="1600" spc="-1" strike="noStrike">
                <a:solidFill>
                  <a:srgbClr val="949499"/>
                </a:solidFill>
                <a:latin typeface="Mercury Medium"/>
                <a:ea typeface="Calibri"/>
                <a:hlinkClick r:id="rId10"/>
              </a:rPr>
              <a:t>Faire une demande de prime énergie sur </a:t>
            </a:r>
            <a:r>
              <a:rPr b="0" lang="fr-BE" sz="1600" spc="-1" strike="noStrike">
                <a:solidFill>
                  <a:srgbClr val="949499"/>
                </a:solidFill>
                <a:latin typeface="Mercury Medium"/>
                <a:ea typeface="Calibri"/>
                <a:hlinkClick r:id="rId11"/>
              </a:rPr>
              <a:t>IRISbox</a:t>
            </a:r>
            <a:r>
              <a:rPr b="0" lang="fr-BE" sz="1600" spc="-1" strike="noStrike">
                <a:solidFill>
                  <a:srgbClr val="949499"/>
                </a:solidFill>
                <a:latin typeface="Mercury Medium"/>
                <a:ea typeface="Calibri"/>
                <a:hlinkClick r:id="rId12"/>
              </a:rPr>
              <a:t> – YouTube</a:t>
            </a:r>
            <a:endParaRPr b="0" lang="fr-BE" sz="1600" spc="-1" strike="noStrike">
              <a:latin typeface="Arial"/>
            </a:endParaRPr>
          </a:p>
        </p:txBody>
      </p:sp>
      <p:sp>
        <p:nvSpPr>
          <p:cNvPr id="607" name="ZoneTexte 12"/>
          <p:cNvSpPr/>
          <p:nvPr/>
        </p:nvSpPr>
        <p:spPr>
          <a:xfrm>
            <a:off x="978120" y="4730040"/>
            <a:ext cx="5472000" cy="297000"/>
          </a:xfrm>
          <a:prstGeom prst="rect">
            <a:avLst/>
          </a:prstGeom>
          <a:noFill/>
          <a:ln w="12700">
            <a:noFill/>
          </a:ln>
        </p:spPr>
        <p:style>
          <a:lnRef idx="0"/>
          <a:fillRef idx="0"/>
          <a:effectRef idx="0"/>
          <a:fontRef idx="minor"/>
        </p:style>
        <p:txBody>
          <a:bodyPr lIns="90000" rIns="90000" tIns="45000" bIns="45000" anchor="t">
            <a:spAutoFit/>
          </a:bodyPr>
          <a:p>
            <a:pPr>
              <a:lnSpc>
                <a:spcPct val="100000"/>
              </a:lnSpc>
              <a:spcBef>
                <a:spcPts val="1066"/>
              </a:spcBef>
              <a:buNone/>
              <a:tabLst>
                <a:tab algn="l" pos="0"/>
              </a:tabLst>
            </a:pPr>
            <a:r>
              <a:rPr b="1" lang="fr-BE" sz="1200" spc="-1" strike="noStrike">
                <a:solidFill>
                  <a:srgbClr val="d47451"/>
                </a:solidFill>
                <a:latin typeface="Calibri"/>
                <a:ea typeface="Calibri"/>
              </a:rPr>
              <a:t>Retrouvez toutes les informations sur  </a:t>
            </a:r>
            <a:r>
              <a:rPr b="1" lang="fr-BE" sz="1200" spc="-1" strike="noStrike">
                <a:solidFill>
                  <a:srgbClr val="d47451"/>
                </a:solidFill>
                <a:latin typeface="Calibri"/>
                <a:ea typeface="Calibri"/>
                <a:hlinkClick r:id="rId13"/>
              </a:rPr>
              <a:t>Guichet virtuel – </a:t>
            </a:r>
            <a:r>
              <a:rPr b="1" lang="fr-BE" sz="1200" spc="-1" strike="noStrike">
                <a:solidFill>
                  <a:srgbClr val="d47451"/>
                </a:solidFill>
                <a:latin typeface="Calibri"/>
                <a:ea typeface="Calibri"/>
                <a:hlinkClick r:id="rId14"/>
              </a:rPr>
              <a:t>easy.brussels</a:t>
            </a:r>
            <a:endParaRPr b="0" lang="fr-BE" sz="1200" spc="-1" strike="noStrike">
              <a:latin typeface="Arial"/>
            </a:endParaRPr>
          </a:p>
        </p:txBody>
      </p:sp>
    </p:spTree>
  </p:cSld>
  <mc:AlternateContent>
    <mc:Choice Requires="p14">
      <p:transition spd="slow" p14:dur="2000"/>
    </mc:Choice>
    <mc:Fallback>
      <p:transition spd="slow"/>
    </mc:Fallback>
  </mc:AlternateContent>
</p:sld>
</file>

<file path=ppt/slides/slide2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08" name="Rectangle : coins arrondis 45"/>
          <p:cNvSpPr/>
          <p:nvPr/>
        </p:nvSpPr>
        <p:spPr>
          <a:xfrm>
            <a:off x="438840" y="1738080"/>
            <a:ext cx="5793480" cy="2789280"/>
          </a:xfrm>
          <a:prstGeom prst="roundRect">
            <a:avLst>
              <a:gd name="adj" fmla="val 16667"/>
            </a:avLst>
          </a:prstGeom>
          <a:solidFill>
            <a:srgbClr val="006d8b">
              <a:alpha val="17000"/>
            </a:srgbClr>
          </a:solidFill>
          <a:ln w="25400">
            <a:noFill/>
          </a:ln>
          <a:effectLst>
            <a:outerShdw blurRad="38160" dir="5400000" dist="23040" rotWithShape="0">
              <a:srgbClr val="000000">
                <a:alpha val="35000"/>
              </a:srgbClr>
            </a:outerShdw>
          </a:effectLst>
        </p:spPr>
        <p:style>
          <a:lnRef idx="0"/>
          <a:fillRef idx="0"/>
          <a:effectRef idx="0"/>
          <a:fontRef idx="minor"/>
        </p:style>
      </p:sp>
      <p:sp>
        <p:nvSpPr>
          <p:cNvPr id="609" name="Titre 3"/>
          <p:cNvSpPr/>
          <p:nvPr/>
        </p:nvSpPr>
        <p:spPr>
          <a:xfrm>
            <a:off x="395640" y="205920"/>
            <a:ext cx="6704280" cy="58320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tabLst>
                <a:tab algn="l" pos="0"/>
              </a:tabLst>
            </a:pPr>
            <a:r>
              <a:rPr b="0" lang="fr-FR" sz="2400" spc="-1" strike="noStrike">
                <a:solidFill>
                  <a:srgbClr val="006d8b"/>
                </a:solidFill>
                <a:latin typeface="Mercury Medium"/>
                <a:ea typeface="Mercury Medium"/>
              </a:rPr>
              <a:t>En complément : le kit modes d'authentification. </a:t>
            </a:r>
            <a:endParaRPr b="0" lang="fr-BE" sz="2400" spc="-1" strike="noStrike">
              <a:latin typeface="Arial"/>
            </a:endParaRPr>
          </a:p>
        </p:txBody>
      </p:sp>
      <p:sp>
        <p:nvSpPr>
          <p:cNvPr id="610" name="ZoneTexte 12"/>
          <p:cNvSpPr/>
          <p:nvPr/>
        </p:nvSpPr>
        <p:spPr>
          <a:xfrm>
            <a:off x="395640" y="1409040"/>
            <a:ext cx="4571640" cy="286560"/>
          </a:xfrm>
          <a:prstGeom prst="rect">
            <a:avLst/>
          </a:prstGeom>
          <a:noFill/>
          <a:ln w="0">
            <a:noFill/>
          </a:ln>
        </p:spPr>
        <p:style>
          <a:lnRef idx="0"/>
          <a:fillRef idx="0"/>
          <a:effectRef idx="0"/>
          <a:fontRef idx="minor"/>
        </p:style>
        <p:txBody>
          <a:bodyPr lIns="90000" rIns="90000" tIns="45000" bIns="45000" anchor="t">
            <a:spAutoFit/>
          </a:bodyPr>
          <a:p>
            <a:pPr>
              <a:lnSpc>
                <a:spcPct val="81000"/>
              </a:lnSpc>
              <a:spcBef>
                <a:spcPts val="799"/>
              </a:spcBef>
              <a:buNone/>
              <a:tabLst>
                <a:tab algn="l" pos="0"/>
              </a:tabLst>
            </a:pPr>
            <a:r>
              <a:rPr b="1" lang="fr-BE" sz="1600" spc="-1" strike="noStrike">
                <a:solidFill>
                  <a:srgbClr val="006d8b"/>
                </a:solidFill>
                <a:latin typeface="Mercury Medium"/>
                <a:ea typeface="Mercury Medium"/>
              </a:rPr>
              <a:t>Vous disposez de…</a:t>
            </a:r>
            <a:endParaRPr b="0" lang="fr-BE" sz="1600" spc="-1" strike="noStrike">
              <a:latin typeface="Arial"/>
            </a:endParaRPr>
          </a:p>
        </p:txBody>
      </p:sp>
      <p:pic>
        <p:nvPicPr>
          <p:cNvPr id="611" name="Image 22" descr="Une image contenant silhouette&#10;&#10;Description générée automatiquement"/>
          <p:cNvPicPr/>
          <p:nvPr/>
        </p:nvPicPr>
        <p:blipFill>
          <a:blip r:embed="rId1">
            <a:alphaModFix amt="43000"/>
          </a:blip>
          <a:stretch/>
        </p:blipFill>
        <p:spPr>
          <a:xfrm rot="9649200">
            <a:off x="8286480" y="-870840"/>
            <a:ext cx="2000160" cy="3321720"/>
          </a:xfrm>
          <a:prstGeom prst="rect">
            <a:avLst/>
          </a:prstGeom>
          <a:ln w="0">
            <a:noFill/>
          </a:ln>
        </p:spPr>
      </p:pic>
      <p:pic>
        <p:nvPicPr>
          <p:cNvPr id="612" name="Image 23" descr="Une image contenant silhouette&#10;&#10;Description générée automatiquement"/>
          <p:cNvPicPr/>
          <p:nvPr/>
        </p:nvPicPr>
        <p:blipFill>
          <a:blip r:embed="rId2">
            <a:alphaModFix amt="43000"/>
          </a:blip>
          <a:stretch/>
        </p:blipFill>
        <p:spPr>
          <a:xfrm rot="17949000">
            <a:off x="7142400" y="-2085480"/>
            <a:ext cx="2000160" cy="3321720"/>
          </a:xfrm>
          <a:prstGeom prst="rect">
            <a:avLst/>
          </a:prstGeom>
          <a:ln w="0">
            <a:noFill/>
          </a:ln>
        </p:spPr>
      </p:pic>
      <p:pic>
        <p:nvPicPr>
          <p:cNvPr id="613" name="Image 7" descr=""/>
          <p:cNvPicPr/>
          <p:nvPr/>
        </p:nvPicPr>
        <p:blipFill>
          <a:blip r:embed="rId3"/>
          <a:stretch/>
        </p:blipFill>
        <p:spPr>
          <a:xfrm>
            <a:off x="711720" y="1631880"/>
            <a:ext cx="2578680" cy="1652760"/>
          </a:xfrm>
          <a:prstGeom prst="rect">
            <a:avLst/>
          </a:prstGeom>
          <a:ln w="0">
            <a:noFill/>
          </a:ln>
        </p:spPr>
      </p:pic>
      <p:sp>
        <p:nvSpPr>
          <p:cNvPr id="614" name="ZoneTexte 9"/>
          <p:cNvSpPr/>
          <p:nvPr/>
        </p:nvSpPr>
        <p:spPr>
          <a:xfrm>
            <a:off x="451080" y="900000"/>
            <a:ext cx="6748920" cy="485640"/>
          </a:xfrm>
          <a:prstGeom prst="rect">
            <a:avLst/>
          </a:prstGeom>
          <a:noFill/>
          <a:ln w="12700">
            <a:noFill/>
          </a:ln>
        </p:spPr>
        <p:style>
          <a:lnRef idx="0"/>
          <a:fillRef idx="0"/>
          <a:effectRef idx="0"/>
          <a:fontRef idx="minor"/>
        </p:style>
        <p:txBody>
          <a:bodyPr lIns="45720" rIns="45720" anchor="t">
            <a:spAutoFit/>
          </a:bodyPr>
          <a:p>
            <a:pPr>
              <a:lnSpc>
                <a:spcPct val="81000"/>
              </a:lnSpc>
              <a:spcBef>
                <a:spcPts val="799"/>
              </a:spcBef>
              <a:buNone/>
              <a:tabLst>
                <a:tab algn="l" pos="0"/>
              </a:tabLst>
            </a:pPr>
            <a:r>
              <a:rPr b="0" lang="fr-BE" sz="1600" spc="-1" strike="noStrike">
                <a:solidFill>
                  <a:srgbClr val="949499"/>
                </a:solidFill>
                <a:latin typeface="Mercury Medium"/>
                <a:ea typeface="Mercury Medium"/>
              </a:rPr>
              <a:t>À votre disposition, un kit reprenant les explications pour se connecter aux guichets virtuels des administrations publiques</a:t>
            </a:r>
            <a:endParaRPr b="0" lang="fr-BE" sz="1600" spc="-1" strike="noStrike">
              <a:latin typeface="Arial"/>
            </a:endParaRPr>
          </a:p>
        </p:txBody>
      </p:sp>
      <p:sp>
        <p:nvSpPr>
          <p:cNvPr id="615" name="Rectangle : coins arrondis 33"/>
          <p:cNvSpPr/>
          <p:nvPr/>
        </p:nvSpPr>
        <p:spPr>
          <a:xfrm>
            <a:off x="6347160" y="1774080"/>
            <a:ext cx="2644920" cy="2717640"/>
          </a:xfrm>
          <a:prstGeom prst="roundRect">
            <a:avLst>
              <a:gd name="adj" fmla="val 16667"/>
            </a:avLst>
          </a:prstGeom>
          <a:solidFill>
            <a:srgbClr val="006d8b">
              <a:alpha val="17000"/>
            </a:srgbClr>
          </a:solidFill>
          <a:ln w="25400">
            <a:noFill/>
          </a:ln>
          <a:effectLst>
            <a:outerShdw blurRad="38160" dir="5400000" dist="23040" rotWithShape="0">
              <a:srgbClr val="000000">
                <a:alpha val="35000"/>
              </a:srgbClr>
            </a:outerShdw>
          </a:effectLst>
        </p:spPr>
        <p:style>
          <a:lnRef idx="0"/>
          <a:fillRef idx="0"/>
          <a:effectRef idx="0"/>
          <a:fontRef idx="minor"/>
        </p:style>
        <p:txBody>
          <a:bodyPr numCol="1" spcCol="38160" horzOverflow="overflow" vertOverflow="overflow" lIns="60840" rIns="60840" tIns="60840" bIns="60840" anchor="ctr">
            <a:spAutoFit/>
          </a:bodyPr>
          <a:p>
            <a:pPr>
              <a:lnSpc>
                <a:spcPct val="100000"/>
              </a:lnSpc>
              <a:buNone/>
              <a:tabLst>
                <a:tab algn="l" pos="0"/>
              </a:tabLst>
            </a:pPr>
            <a:endParaRPr b="0" lang="fr-BE" sz="1800" spc="-1" strike="noStrike">
              <a:latin typeface="Arial"/>
            </a:endParaRPr>
          </a:p>
          <a:p>
            <a:pPr>
              <a:lnSpc>
                <a:spcPct val="100000"/>
              </a:lnSpc>
              <a:buNone/>
              <a:tabLst>
                <a:tab algn="l" pos="0"/>
              </a:tabLst>
            </a:pPr>
            <a:endParaRPr b="0" lang="fr-BE" sz="900" spc="-1" strike="noStrike">
              <a:latin typeface="Arial"/>
            </a:endParaRPr>
          </a:p>
          <a:p>
            <a:pPr>
              <a:lnSpc>
                <a:spcPct val="100000"/>
              </a:lnSpc>
              <a:buNone/>
              <a:tabLst>
                <a:tab algn="l" pos="0"/>
              </a:tabLst>
            </a:pPr>
            <a:endParaRPr b="0" lang="fr-BE" sz="1800" spc="-1" strike="noStrike">
              <a:latin typeface="Arial"/>
            </a:endParaRPr>
          </a:p>
          <a:p>
            <a:pPr>
              <a:lnSpc>
                <a:spcPct val="100000"/>
              </a:lnSpc>
              <a:buNone/>
              <a:tabLst>
                <a:tab algn="l" pos="0"/>
              </a:tabLst>
            </a:pPr>
            <a:endParaRPr b="0" lang="fr-BE" sz="1800" spc="-1" strike="noStrike">
              <a:latin typeface="Arial"/>
            </a:endParaRPr>
          </a:p>
          <a:p>
            <a:pPr>
              <a:lnSpc>
                <a:spcPct val="100000"/>
              </a:lnSpc>
              <a:buNone/>
              <a:tabLst>
                <a:tab algn="l" pos="0"/>
              </a:tabLst>
            </a:pPr>
            <a:endParaRPr b="0" lang="fr-BE" sz="1800" spc="-1" strike="noStrike">
              <a:latin typeface="Arial"/>
            </a:endParaRPr>
          </a:p>
          <a:p>
            <a:pPr>
              <a:lnSpc>
                <a:spcPct val="100000"/>
              </a:lnSpc>
              <a:buNone/>
              <a:tabLst>
                <a:tab algn="l" pos="0"/>
              </a:tabLst>
            </a:pPr>
            <a:endParaRPr b="0" lang="fr-BE" sz="1800" spc="-1" strike="noStrike">
              <a:latin typeface="Arial"/>
            </a:endParaRPr>
          </a:p>
          <a:p>
            <a:pPr>
              <a:lnSpc>
                <a:spcPct val="100000"/>
              </a:lnSpc>
              <a:buNone/>
              <a:tabLst>
                <a:tab algn="l" pos="0"/>
              </a:tabLst>
            </a:pPr>
            <a:endParaRPr b="0" lang="fr-BE" sz="1800" spc="-1" strike="noStrike">
              <a:latin typeface="Arial"/>
            </a:endParaRPr>
          </a:p>
          <a:p>
            <a:pPr>
              <a:lnSpc>
                <a:spcPct val="100000"/>
              </a:lnSpc>
              <a:buNone/>
              <a:tabLst>
                <a:tab algn="l" pos="0"/>
              </a:tabLst>
            </a:pPr>
            <a:endParaRPr b="0" lang="fr-BE" sz="1800" spc="-1" strike="noStrike">
              <a:latin typeface="Arial"/>
            </a:endParaRPr>
          </a:p>
          <a:p>
            <a:pPr>
              <a:lnSpc>
                <a:spcPct val="100000"/>
              </a:lnSpc>
              <a:buNone/>
              <a:tabLst>
                <a:tab algn="l" pos="0"/>
              </a:tabLst>
            </a:pPr>
            <a:endParaRPr b="0" lang="fr-BE" sz="1800" spc="-1" strike="noStrike">
              <a:latin typeface="Arial"/>
            </a:endParaRPr>
          </a:p>
        </p:txBody>
      </p:sp>
      <p:pic>
        <p:nvPicPr>
          <p:cNvPr id="616" name="Image 34" descr=""/>
          <p:cNvPicPr/>
          <p:nvPr/>
        </p:nvPicPr>
        <p:blipFill>
          <a:blip r:embed="rId4"/>
          <a:stretch/>
        </p:blipFill>
        <p:spPr>
          <a:xfrm>
            <a:off x="7212600" y="1944360"/>
            <a:ext cx="938160" cy="938160"/>
          </a:xfrm>
          <a:prstGeom prst="rect">
            <a:avLst/>
          </a:prstGeom>
          <a:ln w="0">
            <a:noFill/>
          </a:ln>
        </p:spPr>
      </p:pic>
      <p:sp>
        <p:nvSpPr>
          <p:cNvPr id="617" name="ZoneTexte 14"/>
          <p:cNvSpPr/>
          <p:nvPr/>
        </p:nvSpPr>
        <p:spPr>
          <a:xfrm>
            <a:off x="6450480" y="3132720"/>
            <a:ext cx="2553480" cy="1770480"/>
          </a:xfrm>
          <a:prstGeom prst="rect">
            <a:avLst/>
          </a:prstGeom>
          <a:noFill/>
          <a:ln w="12700">
            <a:noFill/>
          </a:ln>
        </p:spPr>
        <p:style>
          <a:lnRef idx="0"/>
          <a:fillRef idx="0"/>
          <a:effectRef idx="0"/>
          <a:fontRef idx="minor"/>
        </p:style>
        <p:txBody>
          <a:bodyPr lIns="60840" rIns="60840" tIns="60840" bIns="60840" anchor="t">
            <a:spAutoFit/>
          </a:bodyPr>
          <a:p>
            <a:pPr>
              <a:lnSpc>
                <a:spcPct val="81000"/>
              </a:lnSpc>
              <a:spcBef>
                <a:spcPts val="1066"/>
              </a:spcBef>
              <a:buNone/>
              <a:tabLst>
                <a:tab algn="l" pos="0"/>
              </a:tabLst>
            </a:pPr>
            <a:r>
              <a:rPr b="1" i="1" lang="fr-BE" sz="1600" spc="-1" strike="noStrike">
                <a:solidFill>
                  <a:srgbClr val="0f6f8c"/>
                </a:solidFill>
                <a:latin typeface="Mercury Medium"/>
                <a:ea typeface="Mercury Medium"/>
              </a:rPr>
              <a:t>Et en complément…</a:t>
            </a:r>
            <a:endParaRPr b="0" lang="fr-BE" sz="1600" spc="-1" strike="noStrike">
              <a:latin typeface="Arial"/>
            </a:endParaRPr>
          </a:p>
          <a:p>
            <a:pPr>
              <a:lnSpc>
                <a:spcPct val="81000"/>
              </a:lnSpc>
              <a:spcBef>
                <a:spcPts val="1066"/>
              </a:spcBef>
              <a:buNone/>
              <a:tabLst>
                <a:tab algn="l" pos="0"/>
              </a:tabLst>
            </a:pPr>
            <a:r>
              <a:rPr b="1" lang="fr-BE" sz="1600" spc="-1" strike="noStrike">
                <a:solidFill>
                  <a:srgbClr val="0f6f8c"/>
                </a:solidFill>
                <a:latin typeface="Mercury Medium"/>
                <a:ea typeface="Mercury Medium"/>
              </a:rPr>
              <a:t>Une brochure spécifique pour s’authentifier avec itsme®</a:t>
            </a:r>
            <a:endParaRPr b="0" lang="fr-BE" sz="1600" spc="-1" strike="noStrike">
              <a:latin typeface="Arial"/>
            </a:endParaRPr>
          </a:p>
          <a:p>
            <a:pPr>
              <a:lnSpc>
                <a:spcPct val="81000"/>
              </a:lnSpc>
              <a:spcBef>
                <a:spcPts val="1066"/>
              </a:spcBef>
              <a:buNone/>
              <a:tabLst>
                <a:tab algn="l" pos="0"/>
              </a:tabLst>
            </a:pPr>
            <a:br>
              <a:rPr sz="1600"/>
            </a:br>
            <a:endParaRPr b="0" lang="fr-BE" sz="1600" spc="-1" strike="noStrike">
              <a:latin typeface="Arial"/>
            </a:endParaRPr>
          </a:p>
        </p:txBody>
      </p:sp>
      <p:sp>
        <p:nvSpPr>
          <p:cNvPr id="618" name="ZoneTexte 36"/>
          <p:cNvSpPr/>
          <p:nvPr/>
        </p:nvSpPr>
        <p:spPr>
          <a:xfrm>
            <a:off x="702720" y="3157560"/>
            <a:ext cx="2523600" cy="680400"/>
          </a:xfrm>
          <a:prstGeom prst="rect">
            <a:avLst/>
          </a:prstGeom>
          <a:noFill/>
          <a:ln w="12700">
            <a:noFill/>
          </a:ln>
        </p:spPr>
        <p:style>
          <a:lnRef idx="0"/>
          <a:fillRef idx="0"/>
          <a:effectRef idx="0"/>
          <a:fontRef idx="minor"/>
        </p:style>
        <p:txBody>
          <a:bodyPr lIns="90000" rIns="90000" tIns="45000" bIns="45000" anchor="t">
            <a:spAutoFit/>
          </a:bodyPr>
          <a:p>
            <a:pPr>
              <a:lnSpc>
                <a:spcPct val="81000"/>
              </a:lnSpc>
              <a:spcBef>
                <a:spcPts val="1066"/>
              </a:spcBef>
              <a:buNone/>
              <a:tabLst>
                <a:tab algn="l" pos="0"/>
              </a:tabLst>
            </a:pPr>
            <a:r>
              <a:rPr b="1" lang="fr-FR" sz="1600" spc="-1" strike="noStrike">
                <a:solidFill>
                  <a:srgbClr val="0f6f8c"/>
                </a:solidFill>
                <a:latin typeface="Mercury Medium"/>
                <a:ea typeface="Mercury Medium"/>
              </a:rPr>
              <a:t>Un livret A5 sur les 3 modes d’authentifications</a:t>
            </a:r>
            <a:endParaRPr b="0" lang="fr-BE" sz="1600" spc="-1" strike="noStrike">
              <a:latin typeface="Arial"/>
            </a:endParaRPr>
          </a:p>
        </p:txBody>
      </p:sp>
      <p:sp>
        <p:nvSpPr>
          <p:cNvPr id="619" name="ZoneTexte 37"/>
          <p:cNvSpPr/>
          <p:nvPr/>
        </p:nvSpPr>
        <p:spPr>
          <a:xfrm>
            <a:off x="3204360" y="3157560"/>
            <a:ext cx="2369160" cy="680400"/>
          </a:xfrm>
          <a:prstGeom prst="rect">
            <a:avLst/>
          </a:prstGeom>
          <a:noFill/>
          <a:ln w="12700">
            <a:noFill/>
          </a:ln>
        </p:spPr>
        <p:style>
          <a:lnRef idx="0"/>
          <a:fillRef idx="0"/>
          <a:effectRef idx="0"/>
          <a:fontRef idx="minor"/>
        </p:style>
        <p:txBody>
          <a:bodyPr lIns="90000" rIns="90000" tIns="45000" bIns="45000" anchor="t">
            <a:spAutoFit/>
          </a:bodyPr>
          <a:p>
            <a:pPr>
              <a:lnSpc>
                <a:spcPct val="81000"/>
              </a:lnSpc>
              <a:buNone/>
              <a:tabLst>
                <a:tab algn="l" pos="0"/>
              </a:tabLst>
            </a:pPr>
            <a:r>
              <a:rPr b="1" lang="fr-FR" sz="1600" spc="-1" strike="noStrike">
                <a:solidFill>
                  <a:srgbClr val="0f6f8c"/>
                </a:solidFill>
                <a:latin typeface="Mercury Medium"/>
                <a:ea typeface="Calibri"/>
              </a:rPr>
              <a:t>Une vidéo de chaque mode d’authentification</a:t>
            </a:r>
            <a:endParaRPr b="0" lang="fr-BE" sz="1600" spc="-1" strike="noStrike">
              <a:latin typeface="Arial"/>
            </a:endParaRPr>
          </a:p>
        </p:txBody>
      </p:sp>
      <p:pic>
        <p:nvPicPr>
          <p:cNvPr id="620" name="Image 38" descr=""/>
          <p:cNvPicPr/>
          <p:nvPr/>
        </p:nvPicPr>
        <p:blipFill>
          <a:blip r:embed="rId5"/>
          <a:stretch/>
        </p:blipFill>
        <p:spPr>
          <a:xfrm>
            <a:off x="3545280" y="1874160"/>
            <a:ext cx="1805760" cy="1027800"/>
          </a:xfrm>
          <a:prstGeom prst="rect">
            <a:avLst/>
          </a:prstGeom>
          <a:ln w="0">
            <a:noFill/>
          </a:ln>
        </p:spPr>
      </p:pic>
      <p:sp>
        <p:nvSpPr>
          <p:cNvPr id="621" name="ZoneTexte 40"/>
          <p:cNvSpPr/>
          <p:nvPr/>
        </p:nvSpPr>
        <p:spPr>
          <a:xfrm>
            <a:off x="6420600" y="3950280"/>
            <a:ext cx="2865600" cy="45468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endParaRPr b="0" lang="fr-BE" sz="1200" spc="-1" strike="noStrike">
              <a:latin typeface="Arial"/>
            </a:endParaRPr>
          </a:p>
          <a:p>
            <a:pPr>
              <a:lnSpc>
                <a:spcPct val="100000"/>
              </a:lnSpc>
              <a:buNone/>
              <a:tabLst>
                <a:tab algn="l" pos="0"/>
              </a:tabLst>
            </a:pPr>
            <a:r>
              <a:rPr b="0" lang="fr-BE" sz="1200" spc="-1" strike="noStrike">
                <a:solidFill>
                  <a:srgbClr val="0f6f8c"/>
                </a:solidFill>
                <a:latin typeface="Mercury Medium"/>
                <a:ea typeface="Calibri"/>
              </a:rPr>
              <a:t>Se connecter par smartphone.</a:t>
            </a:r>
            <a:endParaRPr b="0" lang="fr-BE" sz="1200" spc="-1" strike="noStrike">
              <a:latin typeface="Arial"/>
            </a:endParaRPr>
          </a:p>
        </p:txBody>
      </p:sp>
      <p:sp>
        <p:nvSpPr>
          <p:cNvPr id="622" name="ZoneTexte 41"/>
          <p:cNvSpPr/>
          <p:nvPr/>
        </p:nvSpPr>
        <p:spPr>
          <a:xfrm>
            <a:off x="702720" y="3476160"/>
            <a:ext cx="2651760" cy="81972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br>
              <a:rPr sz="1200"/>
            </a:br>
            <a:r>
              <a:rPr b="0" lang="fr-BE" sz="1200" spc="-1" strike="noStrike">
                <a:solidFill>
                  <a:srgbClr val="0f6f8c"/>
                </a:solidFill>
                <a:latin typeface="Mercury Medium"/>
                <a:ea typeface="Calibri"/>
              </a:rPr>
              <a:t>Comment s’authentifier </a:t>
            </a:r>
            <a:r>
              <a:rPr b="1" lang="fr-BE" sz="1200" spc="-1" strike="noStrike">
                <a:solidFill>
                  <a:srgbClr val="0f6f8c"/>
                </a:solidFill>
                <a:latin typeface="Mercury Medium"/>
                <a:ea typeface="Calibri"/>
              </a:rPr>
              <a:t>sur IRISbox </a:t>
            </a:r>
            <a:r>
              <a:rPr b="0" lang="fr-BE" sz="1200" spc="-1" strike="noStrike">
                <a:solidFill>
                  <a:srgbClr val="0f6f8c"/>
                </a:solidFill>
                <a:latin typeface="Mercury Medium"/>
                <a:ea typeface="Calibri"/>
              </a:rPr>
              <a:t>avec eID, itsme® ou une autre clé numérique ?</a:t>
            </a:r>
            <a:endParaRPr b="0" lang="fr-BE" sz="1200" spc="-1" strike="noStrike">
              <a:latin typeface="Arial"/>
            </a:endParaRPr>
          </a:p>
        </p:txBody>
      </p:sp>
      <p:sp>
        <p:nvSpPr>
          <p:cNvPr id="623" name="ZoneTexte 42"/>
          <p:cNvSpPr/>
          <p:nvPr/>
        </p:nvSpPr>
        <p:spPr>
          <a:xfrm>
            <a:off x="3210480" y="3472560"/>
            <a:ext cx="2644920" cy="100224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endParaRPr b="0" lang="fr-BE" sz="1200" spc="-1" strike="noStrike">
              <a:latin typeface="Arial"/>
            </a:endParaRPr>
          </a:p>
          <a:p>
            <a:pPr>
              <a:lnSpc>
                <a:spcPct val="100000"/>
              </a:lnSpc>
              <a:buNone/>
              <a:tabLst>
                <a:tab algn="l" pos="0"/>
              </a:tabLst>
            </a:pPr>
            <a:r>
              <a:rPr b="0" lang="fr-FR" sz="1200" spc="-1" strike="noStrike">
                <a:solidFill>
                  <a:srgbClr val="0f6f8c"/>
                </a:solidFill>
                <a:latin typeface="Mercury Medium"/>
                <a:ea typeface="Calibri"/>
              </a:rPr>
              <a:t>Des explications étape par étape, pour se connecter aux guichets virtuels des administrations avec des clés numériques.</a:t>
            </a:r>
            <a:endParaRPr b="0" lang="fr-BE" sz="1200" spc="-1" strike="noStrike">
              <a:latin typeface="Arial"/>
            </a:endParaRPr>
          </a:p>
        </p:txBody>
      </p:sp>
      <p:sp>
        <p:nvSpPr>
          <p:cNvPr id="624" name="ZoneTexte 44"/>
          <p:cNvSpPr/>
          <p:nvPr/>
        </p:nvSpPr>
        <p:spPr>
          <a:xfrm>
            <a:off x="978120" y="4730040"/>
            <a:ext cx="5472000" cy="297000"/>
          </a:xfrm>
          <a:prstGeom prst="rect">
            <a:avLst/>
          </a:prstGeom>
          <a:noFill/>
          <a:ln w="12700">
            <a:noFill/>
          </a:ln>
        </p:spPr>
        <p:style>
          <a:lnRef idx="0"/>
          <a:fillRef idx="0"/>
          <a:effectRef idx="0"/>
          <a:fontRef idx="minor"/>
        </p:style>
        <p:txBody>
          <a:bodyPr lIns="90000" rIns="90000" tIns="45000" bIns="45000" anchor="t">
            <a:spAutoFit/>
          </a:bodyPr>
          <a:p>
            <a:pPr>
              <a:lnSpc>
                <a:spcPct val="100000"/>
              </a:lnSpc>
              <a:spcBef>
                <a:spcPts val="1066"/>
              </a:spcBef>
              <a:buNone/>
              <a:tabLst>
                <a:tab algn="l" pos="0"/>
              </a:tabLst>
            </a:pPr>
            <a:r>
              <a:rPr b="1" lang="fr-BE" sz="1200" spc="-1" strike="noStrike">
                <a:solidFill>
                  <a:srgbClr val="d47451"/>
                </a:solidFill>
                <a:latin typeface="Calibri"/>
                <a:ea typeface="Calibri"/>
              </a:rPr>
              <a:t>Retrouvez toutes les informations sur  </a:t>
            </a:r>
            <a:r>
              <a:rPr b="1" lang="fr-BE" sz="1200" spc="-1" strike="noStrike">
                <a:solidFill>
                  <a:srgbClr val="d47451"/>
                </a:solidFill>
                <a:latin typeface="Calibri"/>
                <a:ea typeface="Calibri"/>
                <a:hlinkClick r:id="rId6"/>
              </a:rPr>
              <a:t>Guichet virtuel – </a:t>
            </a:r>
            <a:r>
              <a:rPr b="1" lang="fr-BE" sz="1200" spc="-1" strike="noStrike">
                <a:solidFill>
                  <a:srgbClr val="d47451"/>
                </a:solidFill>
                <a:latin typeface="Calibri"/>
                <a:ea typeface="Calibri"/>
                <a:hlinkClick r:id="rId7"/>
              </a:rPr>
              <a:t>easy.brussels</a:t>
            </a:r>
            <a:endParaRPr b="0" lang="fr-BE" sz="12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388" name="Rectangle : coins arrondis 10"/>
          <p:cNvSpPr/>
          <p:nvPr/>
        </p:nvSpPr>
        <p:spPr>
          <a:xfrm>
            <a:off x="1721160" y="1069920"/>
            <a:ext cx="5427720" cy="3159720"/>
          </a:xfrm>
          <a:prstGeom prst="roundRect">
            <a:avLst>
              <a:gd name="adj" fmla="val 8097"/>
            </a:avLst>
          </a:prstGeom>
          <a:solidFill>
            <a:srgbClr val="006d8b"/>
          </a:solidFill>
          <a:ln w="12700">
            <a:noFill/>
          </a:ln>
        </p:spPr>
        <p:style>
          <a:lnRef idx="0"/>
          <a:fillRef idx="0"/>
          <a:effectRef idx="0"/>
          <a:fontRef idx="minor"/>
        </p:style>
      </p:sp>
      <p:pic>
        <p:nvPicPr>
          <p:cNvPr id="389" name="Image 11" descr="Image 11"/>
          <p:cNvPicPr/>
          <p:nvPr/>
        </p:nvPicPr>
        <p:blipFill>
          <a:blip r:embed="rId1"/>
          <a:stretch/>
        </p:blipFill>
        <p:spPr>
          <a:xfrm>
            <a:off x="-242640" y="-157680"/>
            <a:ext cx="1669320" cy="910800"/>
          </a:xfrm>
          <a:prstGeom prst="rect">
            <a:avLst/>
          </a:prstGeom>
          <a:ln w="12700">
            <a:noFill/>
          </a:ln>
        </p:spPr>
      </p:pic>
      <p:sp>
        <p:nvSpPr>
          <p:cNvPr id="390" name="ZoneTexte 2"/>
          <p:cNvSpPr/>
          <p:nvPr/>
        </p:nvSpPr>
        <p:spPr>
          <a:xfrm>
            <a:off x="2340000" y="1351440"/>
            <a:ext cx="4032000" cy="699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lang="fr-FR" sz="2400" spc="-1" strike="noStrike">
                <a:solidFill>
                  <a:srgbClr val="ffffff"/>
                </a:solidFill>
                <a:latin typeface="Mercury Medium"/>
              </a:rPr>
              <a:t>Bonjour tout le monde !</a:t>
            </a:r>
            <a:endParaRPr b="0" lang="fr-BE" sz="2400" spc="-1" strike="noStrike">
              <a:latin typeface="Arial"/>
            </a:endParaRPr>
          </a:p>
          <a:p>
            <a:pPr algn="ctr">
              <a:lnSpc>
                <a:spcPct val="100000"/>
              </a:lnSpc>
              <a:buNone/>
              <a:tabLst>
                <a:tab algn="l" pos="0"/>
              </a:tabLst>
            </a:pPr>
            <a:r>
              <a:rPr b="0" lang="fr-FR" sz="1600" spc="-1" strike="noStrike">
                <a:solidFill>
                  <a:srgbClr val="ffffff"/>
                </a:solidFill>
                <a:latin typeface="Mercury Medium"/>
              </a:rPr>
              <a:t>Je m’appelle</a:t>
            </a:r>
            <a:endParaRPr b="0" lang="fr-BE" sz="1600" spc="-1" strike="noStrike">
              <a:latin typeface="Arial"/>
            </a:endParaRPr>
          </a:p>
        </p:txBody>
      </p:sp>
      <p:sp>
        <p:nvSpPr>
          <p:cNvPr id="391" name="Rectangle : coins arrondis 3"/>
          <p:cNvSpPr/>
          <p:nvPr/>
        </p:nvSpPr>
        <p:spPr>
          <a:xfrm>
            <a:off x="2555640" y="2104920"/>
            <a:ext cx="3573720" cy="1135080"/>
          </a:xfrm>
          <a:prstGeom prst="roundRect">
            <a:avLst>
              <a:gd name="adj" fmla="val 16667"/>
            </a:avLst>
          </a:prstGeom>
          <a:solidFill>
            <a:schemeClr val="bg1"/>
          </a:solidFill>
          <a:ln>
            <a:noFill/>
          </a:ln>
          <a:effectLst>
            <a:outerShdw algn="t" blurRad="50760" dir="5400000" dist="38160" rotWithShape="0">
              <a:srgbClr val="000000">
                <a:alpha val="40000"/>
              </a:srgbClr>
            </a:outerShdw>
          </a:effectLst>
        </p:spPr>
        <p:style>
          <a:lnRef idx="2">
            <a:schemeClr val="accent1">
              <a:shade val="50000"/>
            </a:schemeClr>
          </a:lnRef>
          <a:fillRef idx="1">
            <a:schemeClr val="accent1"/>
          </a:fillRef>
          <a:effectRef idx="0">
            <a:schemeClr val="accent1"/>
          </a:effectRef>
          <a:fontRef idx="minor"/>
        </p:style>
      </p:sp>
      <p:sp>
        <p:nvSpPr>
          <p:cNvPr id="392" name="ZoneTexte 17"/>
          <p:cNvSpPr/>
          <p:nvPr/>
        </p:nvSpPr>
        <p:spPr>
          <a:xfrm>
            <a:off x="2518560" y="3467160"/>
            <a:ext cx="3713040" cy="63720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0" i="1" lang="fr-BE" sz="1200" spc="-1" strike="noStrike">
                <a:solidFill>
                  <a:srgbClr val="ffffff"/>
                </a:solidFill>
                <a:latin typeface="Mercury Medium"/>
              </a:rPr>
              <a:t>Animateur multimédia à l’Atelier du web, EPN de la commune de Saint-Gilles</a:t>
            </a:r>
            <a:endParaRPr b="0" lang="fr-BE" sz="1200" spc="-1" strike="noStrike">
              <a:latin typeface="Arial"/>
            </a:endParaRPr>
          </a:p>
          <a:p>
            <a:pPr algn="ctr">
              <a:lnSpc>
                <a:spcPct val="100000"/>
              </a:lnSpc>
              <a:buNone/>
              <a:tabLst>
                <a:tab algn="l" pos="0"/>
              </a:tabLst>
            </a:pPr>
            <a:endParaRPr b="0" lang="fr-BE" sz="1200" spc="-1" strike="noStrike">
              <a:latin typeface="Arial"/>
            </a:endParaRPr>
          </a:p>
        </p:txBody>
      </p:sp>
      <p:pic>
        <p:nvPicPr>
          <p:cNvPr id="393" name="Image 18" descr=""/>
          <p:cNvPicPr/>
          <p:nvPr/>
        </p:nvPicPr>
        <p:blipFill>
          <a:blip r:embed="rId2"/>
          <a:stretch/>
        </p:blipFill>
        <p:spPr>
          <a:xfrm>
            <a:off x="2892240" y="-800280"/>
            <a:ext cx="645840" cy="1632600"/>
          </a:xfrm>
          <a:prstGeom prst="rect">
            <a:avLst/>
          </a:prstGeom>
          <a:ln w="0">
            <a:noFill/>
          </a:ln>
        </p:spPr>
      </p:pic>
      <p:pic>
        <p:nvPicPr>
          <p:cNvPr id="394" name="Image 20" descr=""/>
          <p:cNvPicPr/>
          <p:nvPr/>
        </p:nvPicPr>
        <p:blipFill>
          <a:blip r:embed="rId3"/>
          <a:stretch/>
        </p:blipFill>
        <p:spPr>
          <a:xfrm>
            <a:off x="8146080" y="2047320"/>
            <a:ext cx="1566720" cy="875160"/>
          </a:xfrm>
          <a:prstGeom prst="rect">
            <a:avLst/>
          </a:prstGeom>
          <a:ln w="0">
            <a:noFill/>
          </a:ln>
        </p:spPr>
      </p:pic>
      <p:pic>
        <p:nvPicPr>
          <p:cNvPr id="395" name="Image 22" descr="Une image contenant capture d’écran&#10;&#10;Description générée automatiquement"/>
          <p:cNvPicPr/>
          <p:nvPr/>
        </p:nvPicPr>
        <p:blipFill>
          <a:blip r:embed="rId4"/>
          <a:stretch/>
        </p:blipFill>
        <p:spPr>
          <a:xfrm>
            <a:off x="445320" y="3861360"/>
            <a:ext cx="1412280" cy="298080"/>
          </a:xfrm>
          <a:prstGeom prst="rect">
            <a:avLst/>
          </a:prstGeom>
          <a:ln w="0">
            <a:noFill/>
          </a:ln>
        </p:spPr>
      </p:pic>
      <p:pic>
        <p:nvPicPr>
          <p:cNvPr id="396" name="Image 26" descr="Une image contenant capture d’écran&#10;&#10;Description générée automatiquement"/>
          <p:cNvPicPr/>
          <p:nvPr/>
        </p:nvPicPr>
        <p:blipFill>
          <a:blip r:embed="rId5"/>
          <a:stretch/>
        </p:blipFill>
        <p:spPr>
          <a:xfrm>
            <a:off x="5175000" y="410760"/>
            <a:ext cx="1412280" cy="298080"/>
          </a:xfrm>
          <a:prstGeom prst="rect">
            <a:avLst/>
          </a:prstGeom>
          <a:ln w="0">
            <a:noFill/>
          </a:ln>
        </p:spPr>
      </p:pic>
      <p:pic>
        <p:nvPicPr>
          <p:cNvPr id="397" name="Image 6" descr="Une image contenant silhouette&#10;&#10;Description générée automatiquement"/>
          <p:cNvPicPr/>
          <p:nvPr/>
        </p:nvPicPr>
        <p:blipFill>
          <a:blip r:embed="rId6">
            <a:alphaModFix amt="43000"/>
          </a:blip>
          <a:stretch/>
        </p:blipFill>
        <p:spPr>
          <a:xfrm rot="2500200">
            <a:off x="8181720" y="3345840"/>
            <a:ext cx="2000160" cy="3321720"/>
          </a:xfrm>
          <a:prstGeom prst="rect">
            <a:avLst/>
          </a:prstGeom>
          <a:ln w="0">
            <a:noFill/>
          </a:ln>
        </p:spPr>
      </p:pic>
      <p:sp>
        <p:nvSpPr>
          <p:cNvPr id="398" name="ZoneTexte 16"/>
          <p:cNvSpPr/>
          <p:nvPr/>
        </p:nvSpPr>
        <p:spPr>
          <a:xfrm>
            <a:off x="2617200" y="2364120"/>
            <a:ext cx="3429360" cy="699480"/>
          </a:xfrm>
          <a:prstGeom prst="rect">
            <a:avLst/>
          </a:prstGeom>
          <a:noFill/>
          <a:ln w="0">
            <a:noFill/>
          </a:ln>
        </p:spPr>
        <p:style>
          <a:lnRef idx="0"/>
          <a:fillRef idx="0"/>
          <a:effectRef idx="0"/>
          <a:fontRef idx="minor"/>
        </p:style>
        <p:txBody>
          <a:bodyPr lIns="90000" rIns="90000" tIns="45000" bIns="45000" anchor="t">
            <a:spAutoFit/>
          </a:bodyPr>
          <a:p>
            <a:pPr algn="ctr">
              <a:lnSpc>
                <a:spcPct val="100000"/>
              </a:lnSpc>
              <a:buNone/>
              <a:tabLst>
                <a:tab algn="l" pos="0"/>
              </a:tabLst>
            </a:pPr>
            <a:r>
              <a:rPr b="1" lang="fr-FR" sz="2000" spc="-1" strike="noStrike">
                <a:solidFill>
                  <a:srgbClr val="949499"/>
                </a:solidFill>
                <a:latin typeface="Mercury Medium"/>
              </a:rPr>
              <a:t>Matthieu de Cartier d’Yves</a:t>
            </a:r>
            <a:endParaRPr b="0" lang="fr-BE" sz="2000" spc="-1" strike="noStrike">
              <a:latin typeface="Arial"/>
            </a:endParaRPr>
          </a:p>
        </p:txBody>
      </p:sp>
    </p:spTree>
  </p:cSld>
  <mc:AlternateContent>
    <mc:Choice Requires="p14">
      <p:transition spd="slow" p14:dur="2000"/>
    </mc:Choice>
    <mc:Fallback>
      <p:transition spd="slow"/>
    </mc:Fallback>
  </mc:AlternateContent>
</p:sld>
</file>

<file path=ppt/slides/slide3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625" name="Group 2"/>
          <p:cNvGrpSpPr/>
          <p:nvPr/>
        </p:nvGrpSpPr>
        <p:grpSpPr>
          <a:xfrm>
            <a:off x="6953040" y="-245160"/>
            <a:ext cx="3839040" cy="4902120"/>
            <a:chOff x="6953040" y="-245160"/>
            <a:chExt cx="3839040" cy="4902120"/>
          </a:xfrm>
        </p:grpSpPr>
        <p:pic>
          <p:nvPicPr>
            <p:cNvPr id="626" name="Picture 3" descr=""/>
            <p:cNvPicPr/>
            <p:nvPr/>
          </p:nvPicPr>
          <p:blipFill>
            <a:blip r:embed="rId1">
              <a:alphaModFix amt="25000"/>
            </a:blip>
            <a:stretch/>
          </p:blipFill>
          <p:spPr>
            <a:xfrm>
              <a:off x="6953040" y="-245160"/>
              <a:ext cx="3330360" cy="4644720"/>
            </a:xfrm>
            <a:prstGeom prst="rect">
              <a:avLst/>
            </a:prstGeom>
            <a:ln w="0">
              <a:noFill/>
            </a:ln>
          </p:spPr>
        </p:pic>
        <p:pic>
          <p:nvPicPr>
            <p:cNvPr id="627" name="Picture 4" descr=""/>
            <p:cNvPicPr/>
            <p:nvPr/>
          </p:nvPicPr>
          <p:blipFill>
            <a:blip r:embed="rId2">
              <a:alphaModFix amt="25000"/>
            </a:blip>
            <a:stretch/>
          </p:blipFill>
          <p:spPr>
            <a:xfrm>
              <a:off x="7461720" y="12240"/>
              <a:ext cx="3330360" cy="4644720"/>
            </a:xfrm>
            <a:prstGeom prst="rect">
              <a:avLst/>
            </a:prstGeom>
            <a:ln w="0">
              <a:noFill/>
            </a:ln>
          </p:spPr>
        </p:pic>
      </p:grpSp>
      <p:grpSp>
        <p:nvGrpSpPr>
          <p:cNvPr id="628" name="Group 6"/>
          <p:cNvGrpSpPr/>
          <p:nvPr/>
        </p:nvGrpSpPr>
        <p:grpSpPr>
          <a:xfrm>
            <a:off x="495360" y="237240"/>
            <a:ext cx="6639840" cy="749520"/>
            <a:chOff x="495360" y="237240"/>
            <a:chExt cx="6639840" cy="749520"/>
          </a:xfrm>
        </p:grpSpPr>
        <p:sp>
          <p:nvSpPr>
            <p:cNvPr id="629" name="TextBox 7"/>
            <p:cNvSpPr/>
            <p:nvPr/>
          </p:nvSpPr>
          <p:spPr>
            <a:xfrm>
              <a:off x="495360" y="237240"/>
              <a:ext cx="6639840" cy="487440"/>
            </a:xfrm>
            <a:prstGeom prst="rect">
              <a:avLst/>
            </a:prstGeom>
            <a:noFill/>
            <a:ln w="0">
              <a:noFill/>
            </a:ln>
          </p:spPr>
          <p:style>
            <a:lnRef idx="0"/>
            <a:fillRef idx="0"/>
            <a:effectRef idx="0"/>
            <a:fontRef idx="minor"/>
          </p:style>
          <p:txBody>
            <a:bodyPr lIns="0" rIns="0" tIns="0" bIns="0" anchor="t">
              <a:spAutoFit/>
            </a:bodyPr>
            <a:p>
              <a:pPr>
                <a:lnSpc>
                  <a:spcPts val="3841"/>
                </a:lnSpc>
                <a:buNone/>
                <a:tabLst>
                  <a:tab algn="l" pos="0"/>
                </a:tabLst>
              </a:pPr>
              <a:r>
                <a:rPr b="0" lang="en-US" sz="2400" spc="-1" strike="noStrike">
                  <a:solidFill>
                    <a:srgbClr val="006d8b"/>
                  </a:solidFill>
                  <a:latin typeface="Mercury Medium"/>
                  <a:ea typeface="Arial"/>
                </a:rPr>
                <a:t>Documentations et supports eID </a:t>
              </a:r>
              <a:endParaRPr b="0" lang="fr-BE" sz="2400" spc="-1" strike="noStrike">
                <a:latin typeface="Arial"/>
              </a:endParaRPr>
            </a:p>
          </p:txBody>
        </p:sp>
        <p:sp>
          <p:nvSpPr>
            <p:cNvPr id="630" name="TextBox 8"/>
            <p:cNvSpPr/>
            <p:nvPr/>
          </p:nvSpPr>
          <p:spPr>
            <a:xfrm>
              <a:off x="495360" y="743400"/>
              <a:ext cx="6639840" cy="243360"/>
            </a:xfrm>
            <a:prstGeom prst="rect">
              <a:avLst/>
            </a:prstGeom>
            <a:noFill/>
            <a:ln w="0">
              <a:noFill/>
            </a:ln>
          </p:spPr>
          <p:style>
            <a:lnRef idx="0"/>
            <a:fillRef idx="0"/>
            <a:effectRef idx="0"/>
            <a:fontRef idx="minor"/>
          </p:style>
          <p:txBody>
            <a:bodyPr lIns="0" rIns="0" tIns="0" bIns="0" anchor="t">
              <a:spAutoFit/>
            </a:bodyPr>
            <a:p>
              <a:pPr>
                <a:lnSpc>
                  <a:spcPts val="1919"/>
                </a:lnSpc>
                <a:buNone/>
                <a:tabLst>
                  <a:tab algn="l" pos="0"/>
                </a:tabLst>
              </a:pPr>
              <a:r>
                <a:rPr b="0" lang="en-US" sz="1410" spc="-1" strike="noStrike">
                  <a:solidFill>
                    <a:srgbClr val="808080"/>
                  </a:solidFill>
                  <a:latin typeface="Mercury Medium"/>
                  <a:ea typeface="Arial"/>
                </a:rPr>
                <a:t>Un complément d’informations via  </a:t>
              </a:r>
              <a:endParaRPr b="0" lang="fr-BE" sz="1410" spc="-1" strike="noStrike">
                <a:latin typeface="Arial"/>
              </a:endParaRPr>
            </a:p>
          </p:txBody>
        </p:sp>
      </p:grpSp>
      <p:pic>
        <p:nvPicPr>
          <p:cNvPr id="631" name="Picture 24" descr=""/>
          <p:cNvPicPr/>
          <p:nvPr/>
        </p:nvPicPr>
        <p:blipFill>
          <a:blip r:embed="rId3"/>
          <a:stretch/>
        </p:blipFill>
        <p:spPr>
          <a:xfrm>
            <a:off x="6086520" y="88560"/>
            <a:ext cx="2899800" cy="894960"/>
          </a:xfrm>
          <a:prstGeom prst="rect">
            <a:avLst/>
          </a:prstGeom>
          <a:ln w="0">
            <a:noFill/>
          </a:ln>
        </p:spPr>
      </p:pic>
      <p:pic>
        <p:nvPicPr>
          <p:cNvPr id="632" name="Image 27" descr="Une image contenant texte, jouet, graphiques vectoriels&#10;&#10;Description générée automatiquement"/>
          <p:cNvPicPr/>
          <p:nvPr/>
        </p:nvPicPr>
        <p:blipFill>
          <a:blip r:embed="rId4"/>
          <a:stretch/>
        </p:blipFill>
        <p:spPr>
          <a:xfrm>
            <a:off x="7279920" y="634680"/>
            <a:ext cx="1847160" cy="1213560"/>
          </a:xfrm>
          <a:prstGeom prst="rect">
            <a:avLst/>
          </a:prstGeom>
          <a:ln w="0">
            <a:noFill/>
          </a:ln>
        </p:spPr>
      </p:pic>
      <p:pic>
        <p:nvPicPr>
          <p:cNvPr id="633" name="" descr="">
            <a:hlinkClick r:id="" action="ppaction://media"/>
          </p:cNvPr>
          <p:cNvPicPr/>
          <p:nvPr>
            <a:videoFile r:link="rId5"/>
            <p:extLst>
              <p:ext uri="{DAA4B4D4-6D71-4841-9C94-3DE7FCFB9230}">
                <p14:media r:link="rId6"/>
              </p:ext>
            </p:extLst>
          </p:nvPr>
        </p:nvPicPr>
        <p:blipFill>
          <a:blip r:embed="rId7"/>
          <a:stretch>
            <a:fillRect/>
          </a:stretch>
        </p:blipFill>
        <p:spPr>
          <a:xfrm>
            <a:off x="4849200" y="2015280"/>
            <a:ext cx="3181320" cy="1797120"/>
          </a:xfrm>
          <a:prstGeom prst="rect">
            <a:avLst/>
          </a:prstGeom>
          <a:ln w="0">
            <a:noFill/>
          </a:ln>
        </p:spPr>
      </p:pic>
      <p:sp>
        <p:nvSpPr>
          <p:cNvPr id="634" name="ZoneTexte 34"/>
          <p:cNvSpPr/>
          <p:nvPr/>
        </p:nvSpPr>
        <p:spPr>
          <a:xfrm>
            <a:off x="764640" y="1602000"/>
            <a:ext cx="3972240" cy="29944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fr-BE" sz="1500" spc="-1" strike="noStrike">
                <a:solidFill>
                  <a:srgbClr val="006d8b"/>
                </a:solidFill>
                <a:latin typeface="Mercury Medium"/>
                <a:ea typeface="Arial"/>
              </a:rPr>
              <a:t>easy.brussels : </a:t>
            </a:r>
            <a:endParaRPr b="0" lang="fr-BE" sz="1500" spc="-1" strike="noStrike">
              <a:latin typeface="Arial"/>
            </a:endParaRPr>
          </a:p>
          <a:p>
            <a:pPr>
              <a:lnSpc>
                <a:spcPct val="100000"/>
              </a:lnSpc>
              <a:buNone/>
              <a:tabLst>
                <a:tab algn="l" pos="0"/>
              </a:tabLst>
            </a:pPr>
            <a:endParaRPr b="0" lang="fr-BE" sz="1500" spc="-1" strike="noStrike">
              <a:latin typeface="Arial"/>
            </a:endParaRPr>
          </a:p>
          <a:p>
            <a:pPr marL="214200" indent="-214200">
              <a:lnSpc>
                <a:spcPct val="100000"/>
              </a:lnSpc>
              <a:buClr>
                <a:srgbClr val="808080"/>
              </a:buClr>
              <a:buFont typeface="Arial"/>
              <a:buChar char="•"/>
              <a:tabLst>
                <a:tab algn="l" pos="0"/>
              </a:tabLst>
            </a:pPr>
            <a:r>
              <a:rPr b="0" lang="fr-BE" sz="1350" spc="-1" strike="noStrike">
                <a:solidFill>
                  <a:srgbClr val="808080"/>
                </a:solidFill>
                <a:latin typeface="Mercury Medium"/>
                <a:ea typeface="Arial"/>
              </a:rPr>
              <a:t>Une vidéo sur l’utilisation du eID sur IRISbox et Masanté</a:t>
            </a:r>
            <a:endParaRPr b="0" lang="fr-BE" sz="1350" spc="-1" strike="noStrike">
              <a:latin typeface="Arial"/>
            </a:endParaRPr>
          </a:p>
          <a:p>
            <a:pPr>
              <a:lnSpc>
                <a:spcPct val="100000"/>
              </a:lnSpc>
              <a:buNone/>
              <a:tabLst>
                <a:tab algn="l" pos="0"/>
              </a:tabLst>
            </a:pPr>
            <a:endParaRPr b="0" lang="fr-BE" sz="1350" spc="-1" strike="noStrike">
              <a:latin typeface="Arial"/>
            </a:endParaRPr>
          </a:p>
          <a:p>
            <a:pPr marL="214200" indent="-214200">
              <a:lnSpc>
                <a:spcPct val="100000"/>
              </a:lnSpc>
              <a:buClr>
                <a:srgbClr val="808080"/>
              </a:buClr>
              <a:buFont typeface="Arial"/>
              <a:buChar char="•"/>
              <a:tabLst>
                <a:tab algn="l" pos="0"/>
              </a:tabLst>
            </a:pPr>
            <a:r>
              <a:rPr b="0" lang="fr-BE" sz="1350" spc="-1" strike="noStrike">
                <a:solidFill>
                  <a:srgbClr val="808080"/>
                </a:solidFill>
                <a:latin typeface="Mercury Medium"/>
                <a:ea typeface="Arial"/>
              </a:rPr>
              <a:t>Une brochure d’informations sur les modes d’authentifications + exemples sur IRISbox </a:t>
            </a:r>
            <a:endParaRPr b="0" lang="fr-BE" sz="1350" spc="-1" strike="noStrike">
              <a:latin typeface="Arial"/>
            </a:endParaRPr>
          </a:p>
          <a:p>
            <a:pPr marL="214200" indent="-214200">
              <a:lnSpc>
                <a:spcPct val="100000"/>
              </a:lnSpc>
              <a:buClr>
                <a:srgbClr val="808080"/>
              </a:buClr>
              <a:buFont typeface="Arial"/>
              <a:buChar char="•"/>
              <a:tabLst>
                <a:tab algn="l" pos="0"/>
              </a:tabLst>
            </a:pPr>
            <a:r>
              <a:rPr b="0" lang="fr-BE" sz="1350" spc="-1" strike="noStrike">
                <a:solidFill>
                  <a:srgbClr val="808080"/>
                </a:solidFill>
                <a:latin typeface="Mercury Medium"/>
                <a:ea typeface="Arial"/>
              </a:rPr>
              <a:t>Une brochure sur l’utilisation d’IRISbox avec l’eID, Itsme et le LRA</a:t>
            </a:r>
            <a:endParaRPr b="0" lang="fr-BE" sz="1350" spc="-1" strike="noStrike">
              <a:latin typeface="Arial"/>
            </a:endParaRPr>
          </a:p>
          <a:p>
            <a:pPr>
              <a:lnSpc>
                <a:spcPct val="100000"/>
              </a:lnSpc>
              <a:buNone/>
              <a:tabLst>
                <a:tab algn="l" pos="0"/>
              </a:tabLst>
            </a:pPr>
            <a:endParaRPr b="0" lang="fr-BE" sz="1350" spc="-1" strike="noStrike">
              <a:latin typeface="Arial"/>
            </a:endParaRPr>
          </a:p>
          <a:p>
            <a:pPr>
              <a:lnSpc>
                <a:spcPct val="100000"/>
              </a:lnSpc>
              <a:buNone/>
              <a:tabLst>
                <a:tab algn="l" pos="0"/>
              </a:tabLst>
            </a:pPr>
            <a:r>
              <a:rPr b="0" lang="fr-BE" sz="1350" spc="-1" strike="noStrike" u="sng">
                <a:solidFill>
                  <a:srgbClr val="0000ff"/>
                </a:solidFill>
                <a:uFillTx/>
                <a:latin typeface="Mercury Medium"/>
                <a:ea typeface="Arial"/>
                <a:hlinkClick r:id="rId8"/>
              </a:rPr>
              <a:t>https://easy.brussels/projects/guichet-virtuel/</a:t>
            </a:r>
            <a:r>
              <a:rPr b="0" lang="fr-BE" sz="1350" spc="-1" strike="noStrike">
                <a:solidFill>
                  <a:srgbClr val="000000"/>
                </a:solidFill>
                <a:latin typeface="Mercury Medium"/>
                <a:ea typeface="Arial"/>
              </a:rPr>
              <a:t> </a:t>
            </a:r>
            <a:endParaRPr b="0" lang="fr-BE" sz="1350" spc="-1" strike="noStrike">
              <a:latin typeface="Arial"/>
            </a:endParaRPr>
          </a:p>
          <a:p>
            <a:pPr>
              <a:lnSpc>
                <a:spcPct val="100000"/>
              </a:lnSpc>
              <a:buNone/>
              <a:tabLst>
                <a:tab algn="l" pos="0"/>
              </a:tabLst>
            </a:pPr>
            <a:endParaRPr b="0" lang="fr-BE" sz="135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endParaRPr b="0" lang="fr-BE" sz="1200" spc="-1" strike="noStrike">
              <a:latin typeface="Arial"/>
            </a:endParaRPr>
          </a:p>
        </p:txBody>
      </p:sp>
      <p:pic>
        <p:nvPicPr>
          <p:cNvPr id="635" name="Picture 2" descr=""/>
          <p:cNvPicPr/>
          <p:nvPr/>
        </p:nvPicPr>
        <p:blipFill>
          <a:blip r:embed="rId9"/>
          <a:stretch/>
        </p:blipFill>
        <p:spPr>
          <a:xfrm>
            <a:off x="8510760" y="3294720"/>
            <a:ext cx="475920" cy="733320"/>
          </a:xfrm>
          <a:prstGeom prst="rect">
            <a:avLst/>
          </a:prstGeom>
          <a:ln w="0">
            <a:noFill/>
          </a:ln>
        </p:spPr>
      </p:pic>
    </p:spTree>
  </p:cSld>
  <mc:AlternateContent>
    <mc:Choice Requires="p14">
      <p:transition spd="slow" p14:dur="2000"/>
    </mc:Choice>
    <mc:Fallback>
      <p:transition spd="slow"/>
    </mc:Fallback>
  </mc:AlternateContent>
  <p:timing>
    <p:tnLst>
      <p:par>
        <p:cTn id="510" dur="indefinite" restart="never" nodeType="tmRoot">
          <p:childTnLst>
            <p:seq>
              <p:cTn id="511" dur="indefinite" nodeType="mainSeq">
                <p:childTnLst>
                  <p:par>
                    <p:cTn id="512" fill="hold">
                      <p:stCondLst>
                        <p:cond delay="indefinite"/>
                      </p:stCondLst>
                      <p:childTnLst>
                        <p:par>
                          <p:cTn id="513" fill="hold">
                            <p:stCondLst>
                              <p:cond delay="0"/>
                            </p:stCondLst>
                            <p:childTnLst>
                              <p:par>
                                <p:cTn id="514" nodeType="clickEffect" fill="hold" presetClass="mediacall">
                                  <p:stCondLst>
                                    <p:cond delay="0"/>
                                  </p:stCondLst>
                                  <p:childTnLst>
                                    <p:cmd type="call" cmd="playFrom(0.0)">
                                      <p:cBhvr>
                                        <p:cTn id="515" dur="1" fill="hold"/>
                                        <p:tgtEl>
                                          <p:spTgt spid="633"/>
                                        </p:tgtEl>
                                      </p:cBhvr>
                                    </p:cmd>
                                  </p:childTnLst>
                                </p:cTn>
                              </p:par>
                            </p:childTnLst>
                          </p:cTn>
                        </p:par>
                      </p:childTnLst>
                    </p:cTn>
                  </p:par>
                </p:childTnLst>
              </p:cTn>
              <p:prevCondLst>
                <p:cond evt="onPrev">
                  <p:tgtEl>
                    <p:sldTgt/>
                  </p:tgtEl>
                </p:cond>
              </p:prevCondLst>
              <p:nextCondLst>
                <p:cond evt="onNext">
                  <p:tgtEl>
                    <p:sldTgt/>
                  </p:tgtEl>
                </p:cond>
              </p:nextCondLst>
            </p:seq>
            <p:seq>
              <p:cTn id="516" restart="whenNotActive" nodeType="interactiveSeq" fill="hold">
                <p:stCondLst>
                  <p:cond delay="0" evt="onClick">
                    <p:tgtEl>
                      <p:spTgt spid="633"/>
                    </p:tgtEl>
                  </p:cond>
                </p:stCondLst>
                <p:childTnLst>
                  <p:par>
                    <p:cTn id="517" fill="hold">
                      <p:stCondLst>
                        <p:cond delay="0" evt="onClick">
                          <p:tgtEl>
                            <p:spTgt spid="633"/>
                          </p:tgtEl>
                        </p:cond>
                      </p:stCondLst>
                      <p:childTnLst>
                        <p:par>
                          <p:cTn id="518" fill="hold">
                            <p:stCondLst>
                              <p:cond delay="0"/>
                            </p:stCondLst>
                            <p:childTnLst>
                              <p:par>
                                <p:cTn id="519" nodeType="clickEffect" fill="hold" presetClass="mediacall">
                                  <p:stCondLst>
                                    <p:cond delay="0"/>
                                  </p:stCondLst>
                                  <p:childTnLst>
                                    <p:cmd type="call" cmd="togglePause">
                                      <p:cBhvr>
                                        <p:cTn id="520" dur="1" fill="hold"/>
                                        <p:tgtEl>
                                          <p:spTgt spid="633"/>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36" name="PlaceHolder 1"/>
          <p:cNvSpPr>
            <a:spLocks noGrp="1"/>
          </p:cNvSpPr>
          <p:nvPr>
            <p:ph type="sldNum" idx="16"/>
          </p:nvPr>
        </p:nvSpPr>
        <p:spPr>
          <a:xfrm>
            <a:off x="8659080" y="4826880"/>
            <a:ext cx="232920" cy="245880"/>
          </a:xfrm>
          <a:prstGeom prst="rect">
            <a:avLst/>
          </a:prstGeom>
          <a:noFill/>
          <a:ln w="12600">
            <a:noFill/>
          </a:ln>
        </p:spPr>
        <p:txBody>
          <a:bodyPr lIns="45720" rIns="45720" tIns="45000" bIns="45000" anchor="ctr">
            <a:noAutofit/>
          </a:bodyPr>
          <a:lstStyle>
            <a:lvl1pPr algn="r">
              <a:lnSpc>
                <a:spcPct val="100000"/>
              </a:lnSpc>
              <a:buNone/>
              <a:tabLst>
                <a:tab algn="l" pos="0"/>
              </a:tabLst>
              <a:defRPr b="0" lang="fr-BE" sz="1000" spc="-1" strike="noStrike">
                <a:solidFill>
                  <a:srgbClr val="a6a6a6"/>
                </a:solidFill>
                <a:latin typeface="Arial"/>
                <a:ea typeface="Arial"/>
              </a:defRPr>
            </a:lvl1pPr>
          </a:lstStyle>
          <a:p>
            <a:pPr algn="r">
              <a:lnSpc>
                <a:spcPct val="100000"/>
              </a:lnSpc>
              <a:buNone/>
              <a:tabLst>
                <a:tab algn="l" pos="0"/>
              </a:tabLst>
            </a:pPr>
            <a:fld id="{FC449A5E-133C-420A-A85D-0E8D93FAD745}" type="slidenum">
              <a:rPr b="0" lang="fr-BE" sz="1000" spc="-1" strike="noStrike">
                <a:solidFill>
                  <a:srgbClr val="a6a6a6"/>
                </a:solidFill>
                <a:latin typeface="Arial"/>
                <a:ea typeface="Arial"/>
              </a:rPr>
              <a:t>7</a:t>
            </a:fld>
            <a:endParaRPr b="0" lang="fr-BE" sz="1000" spc="-1" strike="noStrike">
              <a:latin typeface="Times New Roman"/>
            </a:endParaRPr>
          </a:p>
        </p:txBody>
      </p:sp>
      <p:pic>
        <p:nvPicPr>
          <p:cNvPr id="637" name="Image 4" descr=""/>
          <p:cNvPicPr/>
          <p:nvPr/>
        </p:nvPicPr>
        <p:blipFill>
          <a:blip r:embed="rId1"/>
          <a:stretch/>
        </p:blipFill>
        <p:spPr>
          <a:xfrm>
            <a:off x="577800" y="893160"/>
            <a:ext cx="4546080" cy="3064320"/>
          </a:xfrm>
          <a:prstGeom prst="rect">
            <a:avLst/>
          </a:prstGeom>
          <a:ln w="0">
            <a:noFill/>
          </a:ln>
        </p:spPr>
      </p:pic>
      <p:sp>
        <p:nvSpPr>
          <p:cNvPr id="638" name="Titre 1"/>
          <p:cNvSpPr/>
          <p:nvPr/>
        </p:nvSpPr>
        <p:spPr>
          <a:xfrm>
            <a:off x="385920" y="297720"/>
            <a:ext cx="7886520" cy="340200"/>
          </a:xfrm>
          <a:prstGeom prst="rect">
            <a:avLst/>
          </a:prstGeom>
          <a:noFill/>
          <a:ln w="0">
            <a:noFill/>
          </a:ln>
        </p:spPr>
        <p:style>
          <a:lnRef idx="0"/>
          <a:fillRef idx="0"/>
          <a:effectRef idx="0"/>
          <a:fontRef idx="minor"/>
        </p:style>
        <p:txBody>
          <a:bodyPr lIns="68760" rIns="68760" tIns="34200" bIns="34200" anchor="ctr">
            <a:noAutofit/>
          </a:bodyPr>
          <a:p>
            <a:pPr>
              <a:lnSpc>
                <a:spcPct val="90000"/>
              </a:lnSpc>
              <a:buNone/>
              <a:tabLst>
                <a:tab algn="l" pos="0"/>
              </a:tabLst>
            </a:pPr>
            <a:r>
              <a:rPr b="0" lang="fr-BE" sz="2400" spc="-1" strike="noStrike">
                <a:solidFill>
                  <a:srgbClr val="00708c"/>
                </a:solidFill>
                <a:latin typeface="Mercury Medium"/>
                <a:ea typeface="Calibri"/>
              </a:rPr>
              <a:t>Pour les citoyens : activer les clés numériques ? </a:t>
            </a:r>
            <a:endParaRPr b="0" lang="fr-BE" sz="2400" spc="-1" strike="noStrike">
              <a:latin typeface="Arial"/>
            </a:endParaRPr>
          </a:p>
        </p:txBody>
      </p:sp>
      <p:grpSp>
        <p:nvGrpSpPr>
          <p:cNvPr id="639" name="Groupe 8"/>
          <p:cNvGrpSpPr/>
          <p:nvPr/>
        </p:nvGrpSpPr>
        <p:grpSpPr>
          <a:xfrm>
            <a:off x="5124600" y="2026440"/>
            <a:ext cx="3867480" cy="1090080"/>
            <a:chOff x="5124600" y="2026440"/>
            <a:chExt cx="3867480" cy="1090080"/>
          </a:xfrm>
        </p:grpSpPr>
        <p:pic>
          <p:nvPicPr>
            <p:cNvPr id="640" name="Picture 2" descr="Icône De Lien Avec La Main De Clic Concept De Lien D'Internet Illustration  De Vecteur D'isolement Sur Le Fond Blanc Illustration Stock - Illustration  du appli, étiquette: 127158671"/>
            <p:cNvPicPr/>
            <p:nvPr/>
          </p:nvPicPr>
          <p:blipFill>
            <a:blip r:embed="rId2"/>
            <a:stretch/>
          </p:blipFill>
          <p:spPr>
            <a:xfrm>
              <a:off x="5124600" y="2026440"/>
              <a:ext cx="1090080" cy="1090080"/>
            </a:xfrm>
            <a:prstGeom prst="rect">
              <a:avLst/>
            </a:prstGeom>
            <a:ln w="0">
              <a:noFill/>
            </a:ln>
          </p:spPr>
        </p:pic>
        <p:sp>
          <p:nvSpPr>
            <p:cNvPr id="641" name="ZoneTexte 7"/>
            <p:cNvSpPr/>
            <p:nvPr/>
          </p:nvSpPr>
          <p:spPr>
            <a:xfrm>
              <a:off x="6087960" y="2190960"/>
              <a:ext cx="2904120" cy="578520"/>
            </a:xfrm>
            <a:prstGeom prst="rect">
              <a:avLst/>
            </a:prstGeom>
            <a:noFill/>
            <a:ln w="12700">
              <a:noFill/>
            </a:ln>
          </p:spPr>
          <p:style>
            <a:lnRef idx="0"/>
            <a:fillRef idx="0"/>
            <a:effectRef idx="0"/>
            <a:fontRef idx="minor"/>
          </p:style>
          <p:txBody>
            <a:bodyPr lIns="90000" rIns="90000" tIns="45000" bIns="45000" anchor="t">
              <a:spAutoFit/>
            </a:bodyPr>
            <a:p>
              <a:pPr>
                <a:lnSpc>
                  <a:spcPct val="100000"/>
                </a:lnSpc>
                <a:buNone/>
                <a:tabLst>
                  <a:tab algn="l" pos="0"/>
                </a:tabLst>
              </a:pPr>
              <a:r>
                <a:rPr b="0" lang="fr-BE" sz="1500" spc="-1" strike="noStrike" u="sng">
                  <a:solidFill>
                    <a:srgbClr val="0000ff"/>
                  </a:solidFill>
                  <a:uFillTx/>
                  <a:latin typeface="Mercury Medium"/>
                  <a:ea typeface="Arial"/>
                  <a:hlinkClick r:id="rId3"/>
                </a:rPr>
                <a:t>https://dt.bosa.be/sites/default/files/content/activer_une_cle_numerique-e-mail_otp.pdf</a:t>
              </a:r>
              <a:r>
                <a:rPr b="0" lang="fr-BE" sz="1500" spc="-1" strike="noStrike">
                  <a:solidFill>
                    <a:srgbClr val="006d8b"/>
                  </a:solidFill>
                  <a:latin typeface="Mercury Medium"/>
                  <a:ea typeface="Arial"/>
                </a:rPr>
                <a:t> </a:t>
              </a:r>
              <a:endParaRPr b="0" lang="fr-BE" sz="1500" spc="-1" strike="noStrike">
                <a:latin typeface="Arial"/>
              </a:endParaRPr>
            </a:p>
          </p:txBody>
        </p:sp>
      </p:grpSp>
    </p:spTree>
  </p:cSld>
  <mc:AlternateContent>
    <mc:Choice Requires="p14">
      <p:transition spd="slow" p14:dur="2000"/>
    </mc:Choice>
    <mc:Fallback>
      <p:transition spd="slow"/>
    </mc:Fallback>
  </mc:AlternateContent>
</p:sld>
</file>

<file path=ppt/slides/slide3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642" name="PlaceHolder 1"/>
          <p:cNvSpPr>
            <a:spLocks noGrp="1"/>
          </p:cNvSpPr>
          <p:nvPr>
            <p:ph type="title"/>
          </p:nvPr>
        </p:nvSpPr>
        <p:spPr>
          <a:xfrm>
            <a:off x="395640" y="127800"/>
            <a:ext cx="8424720" cy="583200"/>
          </a:xfrm>
          <a:prstGeom prst="rect">
            <a:avLst/>
          </a:prstGeom>
          <a:noFill/>
          <a:ln w="12600">
            <a:noFill/>
          </a:ln>
        </p:spPr>
        <p:txBody>
          <a:bodyPr lIns="45720" rIns="45720" anchor="ctr">
            <a:noAutofit/>
          </a:bodyPr>
          <a:p>
            <a:pPr>
              <a:lnSpc>
                <a:spcPct val="100000"/>
              </a:lnSpc>
              <a:buNone/>
              <a:tabLst>
                <a:tab algn="l" pos="0"/>
              </a:tabLst>
            </a:pPr>
            <a:r>
              <a:rPr b="0" lang="fr-BE" sz="2400" spc="-1" strike="noStrike">
                <a:solidFill>
                  <a:srgbClr val="00708c"/>
                </a:solidFill>
                <a:latin typeface="Mercury Medium"/>
                <a:ea typeface="Mercury Medium"/>
              </a:rPr>
              <a:t>La boite à outils </a:t>
            </a:r>
            <a:endParaRPr b="0" lang="fr-BE" sz="2400" spc="-1" strike="noStrike">
              <a:solidFill>
                <a:srgbClr val="000000"/>
              </a:solidFill>
              <a:latin typeface="Calibri"/>
            </a:endParaRPr>
          </a:p>
        </p:txBody>
      </p:sp>
      <p:sp>
        <p:nvSpPr>
          <p:cNvPr id="643" name="Rectangle : coins arrondis 21">
            <a:hlinkClick r:id="rId1"/>
          </p:cNvPr>
          <p:cNvSpPr/>
          <p:nvPr/>
        </p:nvSpPr>
        <p:spPr>
          <a:xfrm>
            <a:off x="182880" y="1184040"/>
            <a:ext cx="8637120" cy="3134160"/>
          </a:xfrm>
          <a:prstGeom prst="roundRect">
            <a:avLst>
              <a:gd name="adj" fmla="val 16667"/>
            </a:avLst>
          </a:prstGeom>
          <a:solidFill>
            <a:schemeClr val="bg1">
              <a:alpha val="83000"/>
            </a:schemeClr>
          </a:solidFill>
          <a:ln>
            <a:solidFill>
              <a:srgbClr val="ffc000"/>
            </a:solidFill>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a:lnSpc>
                <a:spcPct val="90000"/>
              </a:lnSpc>
              <a:spcBef>
                <a:spcPts val="601"/>
              </a:spcBef>
              <a:buNone/>
              <a:tabLst>
                <a:tab algn="l" pos="0"/>
              </a:tabLst>
            </a:pPr>
            <a:r>
              <a:rPr b="1" lang="fr-BE" sz="1400" spc="-1" strike="noStrike">
                <a:solidFill>
                  <a:srgbClr val="006d8b"/>
                </a:solidFill>
                <a:latin typeface="Calibri"/>
                <a:ea typeface="Arial"/>
              </a:rPr>
              <a:t>Autres acteurs :</a:t>
            </a:r>
            <a:endParaRPr b="0" lang="fr-BE" sz="1400" spc="-1" strike="noStrike">
              <a:latin typeface="Arial"/>
            </a:endParaRPr>
          </a:p>
          <a:p>
            <a:pPr lvl="2" marL="285840" indent="-285840">
              <a:lnSpc>
                <a:spcPct val="90000"/>
              </a:lnSpc>
              <a:spcBef>
                <a:spcPts val="601"/>
              </a:spcBef>
              <a:buClr>
                <a:srgbClr val="006d8b"/>
              </a:buClr>
              <a:buFont typeface="Arial"/>
              <a:buChar char="•"/>
              <a:tabLst>
                <a:tab algn="l" pos="0"/>
              </a:tabLst>
            </a:pPr>
            <a:r>
              <a:rPr b="0" lang="fr-BE" sz="1400" spc="-1" strike="noStrike">
                <a:solidFill>
                  <a:srgbClr val="006d8b"/>
                </a:solidFill>
                <a:latin typeface="Calibri"/>
                <a:ea typeface="Arial"/>
              </a:rPr>
              <a:t>Les repairs cafés pour le matériel (qu’est-ce qu’un repair café ? Où les trouver ? Liste) =&gt; </a:t>
            </a:r>
            <a:r>
              <a:rPr b="0" lang="fr-BE" sz="1400" spc="-1" strike="noStrike" u="sng">
                <a:solidFill>
                  <a:srgbClr val="0000ff"/>
                </a:solidFill>
                <a:uFillTx/>
                <a:latin typeface="Calibri"/>
                <a:ea typeface="Arial"/>
                <a:hlinkClick r:id="rId2"/>
              </a:rPr>
              <a:t>Repair </a:t>
            </a:r>
            <a:r>
              <a:rPr b="0" lang="fr-BE" sz="1400" spc="-1" strike="noStrike" u="sng">
                <a:solidFill>
                  <a:srgbClr val="0000ff"/>
                </a:solidFill>
                <a:uFillTx/>
                <a:latin typeface="Calibri"/>
                <a:ea typeface="Arial"/>
                <a:hlinkClick r:id="rId3"/>
              </a:rPr>
              <a:t>Together</a:t>
            </a:r>
            <a:endParaRPr b="0" lang="fr-BE" sz="1400" spc="-1" strike="noStrike">
              <a:latin typeface="Arial"/>
            </a:endParaRPr>
          </a:p>
          <a:p>
            <a:pPr lvl="2" marL="285840" indent="-285840">
              <a:lnSpc>
                <a:spcPct val="90000"/>
              </a:lnSpc>
              <a:spcBef>
                <a:spcPts val="601"/>
              </a:spcBef>
              <a:buClr>
                <a:srgbClr val="006d8b"/>
              </a:buClr>
              <a:buFont typeface="Arial"/>
              <a:buChar char="•"/>
              <a:tabLst>
                <a:tab algn="l" pos="0"/>
              </a:tabLst>
            </a:pPr>
            <a:r>
              <a:rPr b="0" lang="fr-BE" sz="1400" spc="-1" strike="noStrike">
                <a:solidFill>
                  <a:srgbClr val="006d8b"/>
                </a:solidFill>
                <a:latin typeface="Calibri"/>
                <a:ea typeface="Arial"/>
              </a:rPr>
              <a:t>Les tarifs sociaux chez les opérateurs télécom : se rapprocher d’un CPAS</a:t>
            </a:r>
            <a:endParaRPr b="0" lang="fr-BE" sz="1400" spc="-1" strike="noStrike">
              <a:latin typeface="Arial"/>
            </a:endParaRPr>
          </a:p>
          <a:p>
            <a:pPr lvl="2" marL="285840" indent="-285840">
              <a:lnSpc>
                <a:spcPct val="90000"/>
              </a:lnSpc>
              <a:spcBef>
                <a:spcPts val="601"/>
              </a:spcBef>
              <a:buClr>
                <a:srgbClr val="006d8b"/>
              </a:buClr>
              <a:buFont typeface="Arial"/>
              <a:buChar char="•"/>
              <a:tabLst>
                <a:tab algn="l" pos="0"/>
              </a:tabLst>
            </a:pPr>
            <a:r>
              <a:rPr b="0" lang="fr-BE" sz="1400" spc="-1" strike="noStrike">
                <a:solidFill>
                  <a:srgbClr val="006d8b"/>
                </a:solidFill>
                <a:latin typeface="Calibri"/>
                <a:ea typeface="Arial"/>
              </a:rPr>
              <a:t>Les EPN</a:t>
            </a:r>
            <a:endParaRPr b="0" lang="fr-BE" sz="1400" spc="-1" strike="noStrike">
              <a:latin typeface="Arial"/>
            </a:endParaRPr>
          </a:p>
          <a:p>
            <a:pPr lvl="2" marL="285840" indent="-285840">
              <a:lnSpc>
                <a:spcPct val="90000"/>
              </a:lnSpc>
              <a:spcBef>
                <a:spcPts val="601"/>
              </a:spcBef>
              <a:buClr>
                <a:srgbClr val="006d8b"/>
              </a:buClr>
              <a:buFont typeface="Arial"/>
              <a:buChar char="•"/>
              <a:tabLst>
                <a:tab algn="l" pos="0"/>
              </a:tabLst>
            </a:pPr>
            <a:r>
              <a:rPr b="0" lang="fr-BE" sz="1400" spc="-1" strike="noStrike">
                <a:solidFill>
                  <a:srgbClr val="006d8b"/>
                </a:solidFill>
                <a:latin typeface="Calibri"/>
                <a:ea typeface="Arial"/>
              </a:rPr>
              <a:t>Le wifi gratuit à Bruxelles</a:t>
            </a:r>
            <a:endParaRPr b="0" lang="fr-BE" sz="1400" spc="-1" strike="noStrike">
              <a:latin typeface="Arial"/>
            </a:endParaRPr>
          </a:p>
          <a:p>
            <a:pPr lvl="2" marL="285840" indent="-285840">
              <a:lnSpc>
                <a:spcPct val="90000"/>
              </a:lnSpc>
              <a:spcBef>
                <a:spcPts val="601"/>
              </a:spcBef>
              <a:buClr>
                <a:srgbClr val="006d8b"/>
              </a:buClr>
              <a:buFont typeface="Arial"/>
              <a:buChar char="•"/>
              <a:tabLst>
                <a:tab algn="l" pos="0"/>
              </a:tabLst>
            </a:pPr>
            <a:r>
              <a:rPr b="0" lang="fr-BE" sz="1400" spc="-1" strike="noStrike" u="sng">
                <a:solidFill>
                  <a:srgbClr val="0000ff"/>
                </a:solidFill>
                <a:uFillTx/>
                <a:latin typeface="Calibri"/>
                <a:ea typeface="Arial"/>
                <a:hlinkClick r:id="rId4"/>
              </a:rPr>
              <a:t>Brochure de l’inclusion numérique du BOSA</a:t>
            </a:r>
            <a:endParaRPr b="0" lang="fr-BE" sz="1400" spc="-1" strike="noStrike">
              <a:latin typeface="Arial"/>
            </a:endParaRPr>
          </a:p>
          <a:p>
            <a:pPr lvl="2" marL="285840" indent="-285840">
              <a:lnSpc>
                <a:spcPct val="90000"/>
              </a:lnSpc>
              <a:spcBef>
                <a:spcPts val="601"/>
              </a:spcBef>
              <a:buClr>
                <a:srgbClr val="006d8b"/>
              </a:buClr>
              <a:buFont typeface="Arial"/>
              <a:buChar char="•"/>
              <a:tabLst>
                <a:tab algn="l" pos="0"/>
              </a:tabLst>
            </a:pPr>
            <a:r>
              <a:rPr b="0" lang="fr-BE" sz="1400" spc="-1" strike="noStrike" u="sng">
                <a:solidFill>
                  <a:srgbClr val="0000ff"/>
                </a:solidFill>
                <a:uFillTx/>
                <a:latin typeface="Calibri"/>
                <a:ea typeface="Arial"/>
                <a:hlinkClick r:id="rId5"/>
              </a:rPr>
              <a:t>Brochure de l’inclusion numérique de FEBELFIN</a:t>
            </a:r>
            <a:endParaRPr b="0" lang="fr-BE" sz="1400" spc="-1" strike="noStrike">
              <a:latin typeface="Arial"/>
            </a:endParaRPr>
          </a:p>
          <a:p>
            <a:pPr lvl="2" marL="285840" indent="-285840">
              <a:lnSpc>
                <a:spcPct val="90000"/>
              </a:lnSpc>
              <a:spcBef>
                <a:spcPts val="601"/>
              </a:spcBef>
              <a:buClr>
                <a:srgbClr val="006d8b"/>
              </a:buClr>
              <a:buFont typeface="Arial"/>
              <a:buChar char="•"/>
              <a:tabLst>
                <a:tab algn="l" pos="0"/>
              </a:tabLst>
            </a:pPr>
            <a:r>
              <a:rPr b="0" lang="fr-BE" sz="1400" spc="-1" strike="noStrike" u="sng">
                <a:solidFill>
                  <a:srgbClr val="0000ff"/>
                </a:solidFill>
                <a:uFillTx/>
                <a:latin typeface="Calibri"/>
                <a:ea typeface="Arial"/>
                <a:hlinkClick r:id="rId6"/>
              </a:rPr>
              <a:t>La formation </a:t>
            </a:r>
            <a:r>
              <a:rPr b="0" lang="fr-BE" sz="1400" spc="-1" strike="noStrike" u="sng">
                <a:solidFill>
                  <a:srgbClr val="0000ff"/>
                </a:solidFill>
                <a:uFillTx/>
                <a:latin typeface="Calibri"/>
                <a:ea typeface="Arial"/>
                <a:hlinkClick r:id="rId7"/>
              </a:rPr>
              <a:t>Connectoo</a:t>
            </a:r>
            <a:r>
              <a:rPr b="0" lang="fr-BE" sz="1400" spc="-1" strike="noStrike" u="sng">
                <a:solidFill>
                  <a:srgbClr val="0000ff"/>
                </a:solidFill>
                <a:uFillTx/>
                <a:latin typeface="Calibri"/>
                <a:ea typeface="Arial"/>
                <a:hlinkClick r:id="rId8"/>
              </a:rPr>
              <a:t> via le BOSA </a:t>
            </a:r>
            <a:endParaRPr b="0" lang="fr-BE" sz="1400" spc="-1" strike="noStrike">
              <a:latin typeface="Arial"/>
            </a:endParaRPr>
          </a:p>
        </p:txBody>
      </p:sp>
      <p:pic>
        <p:nvPicPr>
          <p:cNvPr id="644" name="Image 4" descr="Image 4"/>
          <p:cNvPicPr/>
          <p:nvPr/>
        </p:nvPicPr>
        <p:blipFill>
          <a:blip r:embed="rId9"/>
          <a:stretch/>
        </p:blipFill>
        <p:spPr>
          <a:xfrm>
            <a:off x="7270560" y="486000"/>
            <a:ext cx="1477440" cy="923400"/>
          </a:xfrm>
          <a:prstGeom prst="rect">
            <a:avLst/>
          </a:prstGeom>
          <a:ln w="12700">
            <a:noFill/>
          </a:ln>
        </p:spPr>
      </p:pic>
    </p:spTree>
  </p:cSld>
  <mc:AlternateContent>
    <mc:Choice Requires="p14">
      <p:transition spd="slow" p14:dur="2000"/>
    </mc:Choice>
    <mc:Fallback>
      <p:transition spd="slow"/>
    </mc:Fallback>
  </mc:AlternateContent>
  <p:timing>
    <p:tnLst>
      <p:par>
        <p:cTn id="521" dur="indefinite" restart="never" nodeType="tmRoot">
          <p:childTnLst>
            <p:seq>
              <p:cTn id="522" dur="indefinite" nodeType="mainSeq">
                <p:childTnLst>
                  <p:par>
                    <p:cTn id="523" fill="hold">
                      <p:stCondLst>
                        <p:cond delay="indefinite"/>
                      </p:stCondLst>
                      <p:childTnLst>
                        <p:par>
                          <p:cTn id="524" fill="hold">
                            <p:stCondLst>
                              <p:cond delay="0"/>
                            </p:stCondLst>
                            <p:childTnLst>
                              <p:par>
                                <p:cTn id="525" nodeType="clickEffect" fill="hold" presetClass="entr" presetID="1">
                                  <p:stCondLst>
                                    <p:cond delay="0"/>
                                  </p:stCondLst>
                                  <p:childTnLst>
                                    <p:set>
                                      <p:cBhvr>
                                        <p:cTn id="526" dur="1" fill="hold">
                                          <p:stCondLst>
                                            <p:cond delay="0"/>
                                          </p:stCondLst>
                                        </p:cTn>
                                        <p:tgtEl>
                                          <p:spTgt spid="643"/>
                                        </p:tgtEl>
                                        <p:attrNameLst>
                                          <p:attrName>style.visibility</p:attrName>
                                        </p:attrNameLst>
                                      </p:cBhvr>
                                      <p:to>
                                        <p:strVal val="visible"/>
                                      </p:to>
                                    </p:set>
                                  </p:childTnLst>
                                </p:cTn>
                              </p:par>
                            </p:childTnLst>
                          </p:cTn>
                        </p:par>
                      </p:childTnLst>
                    </p:cTn>
                  </p:par>
                  <p:par>
                    <p:cTn id="527" fill="hold">
                      <p:stCondLst>
                        <p:cond delay="indefinite"/>
                      </p:stCondLst>
                      <p:childTnLst>
                        <p:par>
                          <p:cTn id="528" fill="hold">
                            <p:stCondLst>
                              <p:cond delay="0"/>
                            </p:stCondLst>
                            <p:childTnLst>
                              <p:par>
                                <p:cTn id="529" nodeType="clickEffect" fill="hold" presetClass="entr" presetID="2" presetSubtype="4">
                                  <p:stCondLst>
                                    <p:cond delay="0"/>
                                  </p:stCondLst>
                                  <p:childTnLst>
                                    <p:set>
                                      <p:cBhvr>
                                        <p:cTn id="530" dur="1" fill="hold">
                                          <p:stCondLst>
                                            <p:cond delay="0"/>
                                          </p:stCondLst>
                                        </p:cTn>
                                        <p:tgtEl>
                                          <p:spTgt spid="643">
                                            <p:txEl>
                                              <p:pRg st="0" end="0"/>
                                            </p:txEl>
                                          </p:spTgt>
                                        </p:tgtEl>
                                        <p:attrNameLst>
                                          <p:attrName>style.visibility</p:attrName>
                                        </p:attrNameLst>
                                      </p:cBhvr>
                                      <p:to>
                                        <p:strVal val="visible"/>
                                      </p:to>
                                    </p:set>
                                    <p:anim calcmode="lin" valueType="num">
                                      <p:cBhvr additive="repl">
                                        <p:cTn id="531" dur="500" fill="hold"/>
                                        <p:tgtEl>
                                          <p:spTgt spid="643">
                                            <p:txEl>
                                              <p:pRg st="0" end="0"/>
                                            </p:txEl>
                                          </p:spTgt>
                                        </p:tgtEl>
                                        <p:attrNameLst>
                                          <p:attrName>ppt_x</p:attrName>
                                        </p:attrNameLst>
                                      </p:cBhvr>
                                      <p:tavLst>
                                        <p:tav tm="0">
                                          <p:val>
                                            <p:strVal val="#ppt_x"/>
                                          </p:val>
                                        </p:tav>
                                        <p:tav tm="100000">
                                          <p:val>
                                            <p:strVal val="#ppt_x"/>
                                          </p:val>
                                        </p:tav>
                                      </p:tavLst>
                                    </p:anim>
                                    <p:anim calcmode="lin" valueType="num">
                                      <p:cBhvr additive="repl">
                                        <p:cTn id="532" dur="500" fill="hold"/>
                                        <p:tgtEl>
                                          <p:spTgt spid="6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533" fill="hold">
                      <p:stCondLst>
                        <p:cond delay="indefinite"/>
                      </p:stCondLst>
                      <p:childTnLst>
                        <p:par>
                          <p:cTn id="534" fill="hold">
                            <p:stCondLst>
                              <p:cond delay="0"/>
                            </p:stCondLst>
                            <p:childTnLst>
                              <p:par>
                                <p:cTn id="535" nodeType="clickEffect" fill="hold" presetClass="entr" presetID="2" presetSubtype="4">
                                  <p:stCondLst>
                                    <p:cond delay="0"/>
                                  </p:stCondLst>
                                  <p:childTnLst>
                                    <p:set>
                                      <p:cBhvr>
                                        <p:cTn id="536" dur="1" fill="hold">
                                          <p:stCondLst>
                                            <p:cond delay="0"/>
                                          </p:stCondLst>
                                        </p:cTn>
                                        <p:tgtEl>
                                          <p:spTgt spid="643">
                                            <p:txEl>
                                              <p:pRg st="1" end="1"/>
                                            </p:txEl>
                                          </p:spTgt>
                                        </p:tgtEl>
                                        <p:attrNameLst>
                                          <p:attrName>style.visibility</p:attrName>
                                        </p:attrNameLst>
                                      </p:cBhvr>
                                      <p:to>
                                        <p:strVal val="visible"/>
                                      </p:to>
                                    </p:set>
                                    <p:anim calcmode="lin" valueType="num">
                                      <p:cBhvr additive="repl">
                                        <p:cTn id="537" dur="500" fill="hold"/>
                                        <p:tgtEl>
                                          <p:spTgt spid="643">
                                            <p:txEl>
                                              <p:pRg st="1" end="1"/>
                                            </p:txEl>
                                          </p:spTgt>
                                        </p:tgtEl>
                                        <p:attrNameLst>
                                          <p:attrName>ppt_x</p:attrName>
                                        </p:attrNameLst>
                                      </p:cBhvr>
                                      <p:tavLst>
                                        <p:tav tm="0">
                                          <p:val>
                                            <p:strVal val="#ppt_x"/>
                                          </p:val>
                                        </p:tav>
                                        <p:tav tm="100000">
                                          <p:val>
                                            <p:strVal val="#ppt_x"/>
                                          </p:val>
                                        </p:tav>
                                      </p:tavLst>
                                    </p:anim>
                                    <p:anim calcmode="lin" valueType="num">
                                      <p:cBhvr additive="repl">
                                        <p:cTn id="538" dur="500" fill="hold"/>
                                        <p:tgtEl>
                                          <p:spTgt spid="6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539" fill="hold">
                      <p:stCondLst>
                        <p:cond delay="indefinite"/>
                      </p:stCondLst>
                      <p:childTnLst>
                        <p:par>
                          <p:cTn id="540" fill="hold">
                            <p:stCondLst>
                              <p:cond delay="0"/>
                            </p:stCondLst>
                            <p:childTnLst>
                              <p:par>
                                <p:cTn id="541" nodeType="clickEffect" fill="hold" presetClass="entr" presetID="2" presetSubtype="4">
                                  <p:stCondLst>
                                    <p:cond delay="0"/>
                                  </p:stCondLst>
                                  <p:childTnLst>
                                    <p:set>
                                      <p:cBhvr>
                                        <p:cTn id="542" dur="1" fill="hold">
                                          <p:stCondLst>
                                            <p:cond delay="0"/>
                                          </p:stCondLst>
                                        </p:cTn>
                                        <p:tgtEl>
                                          <p:spTgt spid="643">
                                            <p:txEl>
                                              <p:pRg st="2" end="2"/>
                                            </p:txEl>
                                          </p:spTgt>
                                        </p:tgtEl>
                                        <p:attrNameLst>
                                          <p:attrName>style.visibility</p:attrName>
                                        </p:attrNameLst>
                                      </p:cBhvr>
                                      <p:to>
                                        <p:strVal val="visible"/>
                                      </p:to>
                                    </p:set>
                                    <p:anim calcmode="lin" valueType="num">
                                      <p:cBhvr additive="repl">
                                        <p:cTn id="543" dur="500" fill="hold"/>
                                        <p:tgtEl>
                                          <p:spTgt spid="643">
                                            <p:txEl>
                                              <p:pRg st="2" end="2"/>
                                            </p:txEl>
                                          </p:spTgt>
                                        </p:tgtEl>
                                        <p:attrNameLst>
                                          <p:attrName>ppt_x</p:attrName>
                                        </p:attrNameLst>
                                      </p:cBhvr>
                                      <p:tavLst>
                                        <p:tav tm="0">
                                          <p:val>
                                            <p:strVal val="#ppt_x"/>
                                          </p:val>
                                        </p:tav>
                                        <p:tav tm="100000">
                                          <p:val>
                                            <p:strVal val="#ppt_x"/>
                                          </p:val>
                                        </p:tav>
                                      </p:tavLst>
                                    </p:anim>
                                    <p:anim calcmode="lin" valueType="num">
                                      <p:cBhvr additive="repl">
                                        <p:cTn id="544" dur="500" fill="hold"/>
                                        <p:tgtEl>
                                          <p:spTgt spid="6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545" fill="hold">
                      <p:stCondLst>
                        <p:cond delay="indefinite"/>
                      </p:stCondLst>
                      <p:childTnLst>
                        <p:par>
                          <p:cTn id="546" fill="hold">
                            <p:stCondLst>
                              <p:cond delay="0"/>
                            </p:stCondLst>
                            <p:childTnLst>
                              <p:par>
                                <p:cTn id="547" nodeType="clickEffect" fill="hold" presetClass="entr" presetID="2" presetSubtype="4">
                                  <p:stCondLst>
                                    <p:cond delay="0"/>
                                  </p:stCondLst>
                                  <p:childTnLst>
                                    <p:set>
                                      <p:cBhvr>
                                        <p:cTn id="548" dur="1" fill="hold">
                                          <p:stCondLst>
                                            <p:cond delay="0"/>
                                          </p:stCondLst>
                                        </p:cTn>
                                        <p:tgtEl>
                                          <p:spTgt spid="643">
                                            <p:txEl>
                                              <p:pRg st="3" end="3"/>
                                            </p:txEl>
                                          </p:spTgt>
                                        </p:tgtEl>
                                        <p:attrNameLst>
                                          <p:attrName>style.visibility</p:attrName>
                                        </p:attrNameLst>
                                      </p:cBhvr>
                                      <p:to>
                                        <p:strVal val="visible"/>
                                      </p:to>
                                    </p:set>
                                    <p:anim calcmode="lin" valueType="num">
                                      <p:cBhvr additive="repl">
                                        <p:cTn id="549" dur="500" fill="hold"/>
                                        <p:tgtEl>
                                          <p:spTgt spid="643">
                                            <p:txEl>
                                              <p:pRg st="3" end="3"/>
                                            </p:txEl>
                                          </p:spTgt>
                                        </p:tgtEl>
                                        <p:attrNameLst>
                                          <p:attrName>ppt_x</p:attrName>
                                        </p:attrNameLst>
                                      </p:cBhvr>
                                      <p:tavLst>
                                        <p:tav tm="0">
                                          <p:val>
                                            <p:strVal val="#ppt_x"/>
                                          </p:val>
                                        </p:tav>
                                        <p:tav tm="100000">
                                          <p:val>
                                            <p:strVal val="#ppt_x"/>
                                          </p:val>
                                        </p:tav>
                                      </p:tavLst>
                                    </p:anim>
                                    <p:anim calcmode="lin" valueType="num">
                                      <p:cBhvr additive="repl">
                                        <p:cTn id="550" dur="500" fill="hold"/>
                                        <p:tgtEl>
                                          <p:spTgt spid="6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551" fill="hold">
                      <p:stCondLst>
                        <p:cond delay="indefinite"/>
                      </p:stCondLst>
                      <p:childTnLst>
                        <p:par>
                          <p:cTn id="552" fill="hold">
                            <p:stCondLst>
                              <p:cond delay="0"/>
                            </p:stCondLst>
                            <p:childTnLst>
                              <p:par>
                                <p:cTn id="553" nodeType="clickEffect" fill="hold" presetClass="entr" presetID="2" presetSubtype="4">
                                  <p:stCondLst>
                                    <p:cond delay="0"/>
                                  </p:stCondLst>
                                  <p:childTnLst>
                                    <p:set>
                                      <p:cBhvr>
                                        <p:cTn id="554" dur="1" fill="hold">
                                          <p:stCondLst>
                                            <p:cond delay="0"/>
                                          </p:stCondLst>
                                        </p:cTn>
                                        <p:tgtEl>
                                          <p:spTgt spid="643">
                                            <p:txEl>
                                              <p:pRg st="4" end="4"/>
                                            </p:txEl>
                                          </p:spTgt>
                                        </p:tgtEl>
                                        <p:attrNameLst>
                                          <p:attrName>style.visibility</p:attrName>
                                        </p:attrNameLst>
                                      </p:cBhvr>
                                      <p:to>
                                        <p:strVal val="visible"/>
                                      </p:to>
                                    </p:set>
                                    <p:anim calcmode="lin" valueType="num">
                                      <p:cBhvr additive="repl">
                                        <p:cTn id="555" dur="500" fill="hold"/>
                                        <p:tgtEl>
                                          <p:spTgt spid="643">
                                            <p:txEl>
                                              <p:pRg st="4" end="4"/>
                                            </p:txEl>
                                          </p:spTgt>
                                        </p:tgtEl>
                                        <p:attrNameLst>
                                          <p:attrName>ppt_x</p:attrName>
                                        </p:attrNameLst>
                                      </p:cBhvr>
                                      <p:tavLst>
                                        <p:tav tm="0">
                                          <p:val>
                                            <p:strVal val="#ppt_x"/>
                                          </p:val>
                                        </p:tav>
                                        <p:tav tm="100000">
                                          <p:val>
                                            <p:strVal val="#ppt_x"/>
                                          </p:val>
                                        </p:tav>
                                      </p:tavLst>
                                    </p:anim>
                                    <p:anim calcmode="lin" valueType="num">
                                      <p:cBhvr additive="repl">
                                        <p:cTn id="556" dur="500" fill="hold"/>
                                        <p:tgtEl>
                                          <p:spTgt spid="6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557" fill="hold">
                      <p:stCondLst>
                        <p:cond delay="indefinite"/>
                      </p:stCondLst>
                      <p:childTnLst>
                        <p:par>
                          <p:cTn id="558" fill="hold">
                            <p:stCondLst>
                              <p:cond delay="0"/>
                            </p:stCondLst>
                            <p:childTnLst>
                              <p:par>
                                <p:cTn id="559" nodeType="clickEffect" fill="hold" presetClass="entr" presetID="2" presetSubtype="4">
                                  <p:stCondLst>
                                    <p:cond delay="0"/>
                                  </p:stCondLst>
                                  <p:childTnLst>
                                    <p:set>
                                      <p:cBhvr>
                                        <p:cTn id="560" dur="1" fill="hold">
                                          <p:stCondLst>
                                            <p:cond delay="0"/>
                                          </p:stCondLst>
                                        </p:cTn>
                                        <p:tgtEl>
                                          <p:spTgt spid="643">
                                            <p:txEl>
                                              <p:pRg st="5" end="5"/>
                                            </p:txEl>
                                          </p:spTgt>
                                        </p:tgtEl>
                                        <p:attrNameLst>
                                          <p:attrName>style.visibility</p:attrName>
                                        </p:attrNameLst>
                                      </p:cBhvr>
                                      <p:to>
                                        <p:strVal val="visible"/>
                                      </p:to>
                                    </p:set>
                                    <p:anim calcmode="lin" valueType="num">
                                      <p:cBhvr additive="repl">
                                        <p:cTn id="561" dur="500" fill="hold"/>
                                        <p:tgtEl>
                                          <p:spTgt spid="643">
                                            <p:txEl>
                                              <p:pRg st="5" end="5"/>
                                            </p:txEl>
                                          </p:spTgt>
                                        </p:tgtEl>
                                        <p:attrNameLst>
                                          <p:attrName>ppt_x</p:attrName>
                                        </p:attrNameLst>
                                      </p:cBhvr>
                                      <p:tavLst>
                                        <p:tav tm="0">
                                          <p:val>
                                            <p:strVal val="#ppt_x"/>
                                          </p:val>
                                        </p:tav>
                                        <p:tav tm="100000">
                                          <p:val>
                                            <p:strVal val="#ppt_x"/>
                                          </p:val>
                                        </p:tav>
                                      </p:tavLst>
                                    </p:anim>
                                    <p:anim calcmode="lin" valueType="num">
                                      <p:cBhvr additive="repl">
                                        <p:cTn id="562" dur="500" fill="hold"/>
                                        <p:tgtEl>
                                          <p:spTgt spid="64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563" fill="hold">
                      <p:stCondLst>
                        <p:cond delay="indefinite"/>
                      </p:stCondLst>
                      <p:childTnLst>
                        <p:par>
                          <p:cTn id="564" fill="hold">
                            <p:stCondLst>
                              <p:cond delay="0"/>
                            </p:stCondLst>
                            <p:childTnLst>
                              <p:par>
                                <p:cTn id="565" nodeType="clickEffect" fill="hold" presetClass="entr" presetID="2" presetSubtype="4">
                                  <p:stCondLst>
                                    <p:cond delay="0"/>
                                  </p:stCondLst>
                                  <p:childTnLst>
                                    <p:set>
                                      <p:cBhvr>
                                        <p:cTn id="566" dur="1" fill="hold">
                                          <p:stCondLst>
                                            <p:cond delay="0"/>
                                          </p:stCondLst>
                                        </p:cTn>
                                        <p:tgtEl>
                                          <p:spTgt spid="643">
                                            <p:txEl>
                                              <p:pRg st="6" end="6"/>
                                            </p:txEl>
                                          </p:spTgt>
                                        </p:tgtEl>
                                        <p:attrNameLst>
                                          <p:attrName>style.visibility</p:attrName>
                                        </p:attrNameLst>
                                      </p:cBhvr>
                                      <p:to>
                                        <p:strVal val="visible"/>
                                      </p:to>
                                    </p:set>
                                    <p:anim calcmode="lin" valueType="num">
                                      <p:cBhvr additive="repl">
                                        <p:cTn id="567" dur="500" fill="hold"/>
                                        <p:tgtEl>
                                          <p:spTgt spid="643">
                                            <p:txEl>
                                              <p:pRg st="6" end="6"/>
                                            </p:txEl>
                                          </p:spTgt>
                                        </p:tgtEl>
                                        <p:attrNameLst>
                                          <p:attrName>ppt_x</p:attrName>
                                        </p:attrNameLst>
                                      </p:cBhvr>
                                      <p:tavLst>
                                        <p:tav tm="0">
                                          <p:val>
                                            <p:strVal val="#ppt_x"/>
                                          </p:val>
                                        </p:tav>
                                        <p:tav tm="100000">
                                          <p:val>
                                            <p:strVal val="#ppt_x"/>
                                          </p:val>
                                        </p:tav>
                                      </p:tavLst>
                                    </p:anim>
                                    <p:anim calcmode="lin" valueType="num">
                                      <p:cBhvr additive="repl">
                                        <p:cTn id="568" dur="500" fill="hold"/>
                                        <p:tgtEl>
                                          <p:spTgt spid="64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69" fill="hold">
                      <p:stCondLst>
                        <p:cond delay="indefinite"/>
                      </p:stCondLst>
                      <p:childTnLst>
                        <p:par>
                          <p:cTn id="570" fill="hold">
                            <p:stCondLst>
                              <p:cond delay="0"/>
                            </p:stCondLst>
                            <p:childTnLst>
                              <p:par>
                                <p:cTn id="571" nodeType="clickEffect" fill="hold" presetClass="entr" presetID="2" presetSubtype="4">
                                  <p:stCondLst>
                                    <p:cond delay="0"/>
                                  </p:stCondLst>
                                  <p:childTnLst>
                                    <p:set>
                                      <p:cBhvr>
                                        <p:cTn id="572" dur="1" fill="hold">
                                          <p:stCondLst>
                                            <p:cond delay="0"/>
                                          </p:stCondLst>
                                        </p:cTn>
                                        <p:tgtEl>
                                          <p:spTgt spid="643">
                                            <p:txEl>
                                              <p:pRg st="7" end="7"/>
                                            </p:txEl>
                                          </p:spTgt>
                                        </p:tgtEl>
                                        <p:attrNameLst>
                                          <p:attrName>style.visibility</p:attrName>
                                        </p:attrNameLst>
                                      </p:cBhvr>
                                      <p:to>
                                        <p:strVal val="visible"/>
                                      </p:to>
                                    </p:set>
                                    <p:anim calcmode="lin" valueType="num">
                                      <p:cBhvr additive="repl">
                                        <p:cTn id="573" dur="500" fill="hold"/>
                                        <p:tgtEl>
                                          <p:spTgt spid="643">
                                            <p:txEl>
                                              <p:pRg st="7" end="7"/>
                                            </p:txEl>
                                          </p:spTgt>
                                        </p:tgtEl>
                                        <p:attrNameLst>
                                          <p:attrName>ppt_x</p:attrName>
                                        </p:attrNameLst>
                                      </p:cBhvr>
                                      <p:tavLst>
                                        <p:tav tm="0">
                                          <p:val>
                                            <p:strVal val="#ppt_x"/>
                                          </p:val>
                                        </p:tav>
                                        <p:tav tm="100000">
                                          <p:val>
                                            <p:strVal val="#ppt_x"/>
                                          </p:val>
                                        </p:tav>
                                      </p:tavLst>
                                    </p:anim>
                                    <p:anim calcmode="lin" valueType="num">
                                      <p:cBhvr additive="repl">
                                        <p:cTn id="574" dur="500" fill="hold"/>
                                        <p:tgtEl>
                                          <p:spTgt spid="64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6d8b"/>
        </a:solidFill>
      </p:bgPr>
    </p:bg>
    <p:spTree>
      <p:nvGrpSpPr>
        <p:cNvPr id="1" name=""/>
        <p:cNvGrpSpPr/>
        <p:nvPr/>
      </p:nvGrpSpPr>
      <p:grpSpPr>
        <a:xfrm>
          <a:off x="0" y="0"/>
          <a:ext cx="0" cy="0"/>
          <a:chOff x="0" y="0"/>
          <a:chExt cx="0" cy="0"/>
        </a:xfrm>
      </p:grpSpPr>
      <p:grpSp>
        <p:nvGrpSpPr>
          <p:cNvPr id="645" name="Group 2"/>
          <p:cNvGrpSpPr/>
          <p:nvPr/>
        </p:nvGrpSpPr>
        <p:grpSpPr>
          <a:xfrm>
            <a:off x="3082320" y="-2725200"/>
            <a:ext cx="10465560" cy="9826560"/>
            <a:chOff x="3082320" y="-2725200"/>
            <a:chExt cx="10465560" cy="9826560"/>
          </a:xfrm>
        </p:grpSpPr>
        <p:pic>
          <p:nvPicPr>
            <p:cNvPr id="646" name="Picture 3" descr=""/>
            <p:cNvPicPr/>
            <p:nvPr/>
          </p:nvPicPr>
          <p:blipFill>
            <a:blip r:embed="rId1">
              <a:alphaModFix amt="14000"/>
            </a:blip>
            <a:stretch/>
          </p:blipFill>
          <p:spPr>
            <a:xfrm rot="19331400">
              <a:off x="4538160" y="-1152000"/>
              <a:ext cx="6528240" cy="6985800"/>
            </a:xfrm>
            <a:prstGeom prst="rect">
              <a:avLst/>
            </a:prstGeom>
            <a:ln w="0">
              <a:noFill/>
            </a:ln>
          </p:spPr>
        </p:pic>
        <p:pic>
          <p:nvPicPr>
            <p:cNvPr id="647" name="Picture 4" descr=""/>
            <p:cNvPicPr/>
            <p:nvPr/>
          </p:nvPicPr>
          <p:blipFill>
            <a:blip r:embed="rId2">
              <a:alphaModFix amt="14000"/>
            </a:blip>
            <a:stretch/>
          </p:blipFill>
          <p:spPr>
            <a:xfrm rot="19331400">
              <a:off x="5563440" y="-1457280"/>
              <a:ext cx="6528240" cy="6985800"/>
            </a:xfrm>
            <a:prstGeom prst="rect">
              <a:avLst/>
            </a:prstGeom>
            <a:ln w="0">
              <a:noFill/>
            </a:ln>
          </p:spPr>
        </p:pic>
      </p:grpSp>
      <p:grpSp>
        <p:nvGrpSpPr>
          <p:cNvPr id="648" name="Group 5"/>
          <p:cNvGrpSpPr/>
          <p:nvPr/>
        </p:nvGrpSpPr>
        <p:grpSpPr>
          <a:xfrm>
            <a:off x="0" y="3551400"/>
            <a:ext cx="9143640" cy="1587600"/>
            <a:chOff x="0" y="3551400"/>
            <a:chExt cx="9143640" cy="1587600"/>
          </a:xfrm>
        </p:grpSpPr>
        <p:sp>
          <p:nvSpPr>
            <p:cNvPr id="649" name="Freeform 6"/>
            <p:cNvSpPr/>
            <p:nvPr/>
          </p:nvSpPr>
          <p:spPr>
            <a:xfrm>
              <a:off x="0" y="3551400"/>
              <a:ext cx="9143640" cy="1587600"/>
            </a:xfrm>
            <a:custGeom>
              <a:avLst/>
              <a:gdLst/>
              <a:ahLst/>
              <a:rect l="l" t="t" r="r" b="b"/>
              <a:pathLst>
                <a:path w="2346717" h="396348">
                  <a:moveTo>
                    <a:pt x="0" y="0"/>
                  </a:moveTo>
                  <a:lnTo>
                    <a:pt x="2346717" y="0"/>
                  </a:lnTo>
                  <a:lnTo>
                    <a:pt x="2346717" y="396348"/>
                  </a:lnTo>
                  <a:lnTo>
                    <a:pt x="0" y="396348"/>
                  </a:lnTo>
                  <a:close/>
                </a:path>
              </a:pathLst>
            </a:custGeom>
            <a:solidFill>
              <a:srgbClr val="006d8b"/>
            </a:solidFill>
            <a:ln w="0">
              <a:noFill/>
            </a:ln>
          </p:spPr>
          <p:style>
            <a:lnRef idx="0"/>
            <a:fillRef idx="0"/>
            <a:effectRef idx="0"/>
            <a:fontRef idx="minor"/>
          </p:style>
        </p:sp>
      </p:grpSp>
      <p:sp>
        <p:nvSpPr>
          <p:cNvPr id="650" name="Espace réservé du texte 4"/>
          <p:cNvSpPr/>
          <p:nvPr/>
        </p:nvSpPr>
        <p:spPr>
          <a:xfrm>
            <a:off x="605520" y="3328200"/>
            <a:ext cx="7468200" cy="374040"/>
          </a:xfrm>
          <a:prstGeom prst="rect">
            <a:avLst/>
          </a:prstGeom>
          <a:noFill/>
          <a:ln w="12700">
            <a:noFill/>
          </a:ln>
        </p:spPr>
        <p:style>
          <a:lnRef idx="0"/>
          <a:fillRef idx="0"/>
          <a:effectRef idx="0"/>
          <a:fontRef idx="minor"/>
        </p:style>
      </p:sp>
      <p:sp>
        <p:nvSpPr>
          <p:cNvPr id="651" name="Espace réservé du texte 3"/>
          <p:cNvSpPr/>
          <p:nvPr/>
        </p:nvSpPr>
        <p:spPr>
          <a:xfrm>
            <a:off x="180000" y="2340000"/>
            <a:ext cx="5040000" cy="286200"/>
          </a:xfrm>
          <a:prstGeom prst="rect">
            <a:avLst/>
          </a:prstGeom>
          <a:noFill/>
          <a:ln w="12700">
            <a:noFill/>
          </a:ln>
        </p:spPr>
        <p:style>
          <a:lnRef idx="0"/>
          <a:fillRef idx="0"/>
          <a:effectRef idx="0"/>
          <a:fontRef idx="minor"/>
        </p:style>
        <p:txBody>
          <a:bodyPr lIns="34200" rIns="34200" tIns="45000" bIns="45000" anchor="t">
            <a:noAutofit/>
          </a:bodyPr>
          <a:p>
            <a:pPr>
              <a:lnSpc>
                <a:spcPts val="1650"/>
              </a:lnSpc>
              <a:spcBef>
                <a:spcPts val="374"/>
              </a:spcBef>
              <a:buNone/>
              <a:tabLst>
                <a:tab algn="l" pos="0"/>
              </a:tabLst>
            </a:pPr>
            <a:r>
              <a:rPr b="1" lang="fr-BE" sz="2400" spc="-1" strike="noStrike" cap="all">
                <a:solidFill>
                  <a:srgbClr val="ffffff"/>
                </a:solidFill>
                <a:latin typeface="Mercury Medium"/>
                <a:ea typeface="Arial"/>
              </a:rPr>
              <a:t>5.évaluations, retours</a:t>
            </a:r>
            <a:endParaRPr b="0" lang="fr-BE" sz="2400" spc="-1" strike="noStrike">
              <a:latin typeface="Arial"/>
            </a:endParaRPr>
          </a:p>
          <a:p>
            <a:pPr>
              <a:lnSpc>
                <a:spcPts val="1650"/>
              </a:lnSpc>
              <a:spcBef>
                <a:spcPts val="374"/>
              </a:spcBef>
              <a:buNone/>
              <a:tabLst>
                <a:tab algn="l" pos="0"/>
              </a:tabLst>
            </a:pPr>
            <a:r>
              <a:rPr b="1" lang="fr-BE" sz="2400" spc="-1" strike="noStrike" cap="all">
                <a:solidFill>
                  <a:srgbClr val="ffffff"/>
                </a:solidFill>
                <a:latin typeface="Mercury Medium"/>
                <a:ea typeface="Arial"/>
              </a:rPr>
              <a:t>Échanges</a:t>
            </a:r>
            <a:endParaRPr b="0" lang="fr-BE" sz="2400" spc="-1" strike="noStrike">
              <a:latin typeface="Arial"/>
            </a:endParaRPr>
          </a:p>
        </p:txBody>
      </p:sp>
      <p:sp>
        <p:nvSpPr>
          <p:cNvPr id="652" name="Espace réservé du texte 4"/>
          <p:cNvSpPr/>
          <p:nvPr/>
        </p:nvSpPr>
        <p:spPr>
          <a:xfrm>
            <a:off x="165240" y="2635920"/>
            <a:ext cx="3942000" cy="286200"/>
          </a:xfrm>
          <a:prstGeom prst="rect">
            <a:avLst/>
          </a:prstGeom>
          <a:noFill/>
          <a:ln w="12700">
            <a:noFill/>
          </a:ln>
        </p:spPr>
        <p:style>
          <a:lnRef idx="0"/>
          <a:fillRef idx="0"/>
          <a:effectRef idx="0"/>
          <a:fontRef idx="minor"/>
        </p:style>
      </p:sp>
      <p:pic>
        <p:nvPicPr>
          <p:cNvPr id="653" name="Image 47" descr="Image 47"/>
          <p:cNvPicPr/>
          <p:nvPr/>
        </p:nvPicPr>
        <p:blipFill>
          <a:blip r:embed="rId3"/>
          <a:stretch/>
        </p:blipFill>
        <p:spPr>
          <a:xfrm>
            <a:off x="5019120" y="1818720"/>
            <a:ext cx="3518640" cy="1619280"/>
          </a:xfrm>
          <a:prstGeom prst="rect">
            <a:avLst/>
          </a:prstGeom>
          <a:ln w="12700">
            <a:noFill/>
          </a:ln>
        </p:spPr>
      </p:pic>
    </p:spTree>
  </p:cSld>
  <mc:AlternateContent>
    <mc:Choice Requires="p14">
      <p:transition spd="slow" p14:dur="2000"/>
    </mc:Choice>
    <mc:Fallback>
      <p:transition spd="slow"/>
    </mc:Fallback>
  </mc:AlternateContent>
</p:sld>
</file>

<file path=ppt/slides/slide3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654" name="ZoneTexte 9"/>
          <p:cNvSpPr/>
          <p:nvPr/>
        </p:nvSpPr>
        <p:spPr>
          <a:xfrm>
            <a:off x="450000" y="592920"/>
            <a:ext cx="6748920" cy="374760"/>
          </a:xfrm>
          <a:prstGeom prst="rect">
            <a:avLst/>
          </a:prstGeom>
          <a:noFill/>
          <a:ln w="12700">
            <a:noFill/>
          </a:ln>
        </p:spPr>
        <p:style>
          <a:lnRef idx="0"/>
          <a:fillRef idx="0"/>
          <a:effectRef idx="0"/>
          <a:fontRef idx="minor"/>
        </p:style>
        <p:txBody>
          <a:bodyPr lIns="45720" rIns="45720" anchor="t">
            <a:spAutoFit/>
          </a:bodyPr>
          <a:p>
            <a:pPr>
              <a:lnSpc>
                <a:spcPct val="81000"/>
              </a:lnSpc>
              <a:spcBef>
                <a:spcPts val="799"/>
              </a:spcBef>
              <a:buNone/>
              <a:tabLst>
                <a:tab algn="l" pos="0"/>
              </a:tabLst>
            </a:pPr>
            <a:r>
              <a:rPr b="0" lang="fr-BE" sz="2300" spc="-1" strike="noStrike">
                <a:solidFill>
                  <a:srgbClr val="949499"/>
                </a:solidFill>
                <a:latin typeface="Mercury Medium"/>
                <a:ea typeface="Mercury Medium"/>
              </a:rPr>
              <a:t>Evaluation &amp; retours </a:t>
            </a:r>
            <a:endParaRPr b="0" lang="fr-BE" sz="2300" spc="-1" strike="noStrike">
              <a:latin typeface="Arial"/>
            </a:endParaRPr>
          </a:p>
        </p:txBody>
      </p:sp>
      <p:pic>
        <p:nvPicPr>
          <p:cNvPr id="655" name="Picture 24" descr=""/>
          <p:cNvPicPr/>
          <p:nvPr/>
        </p:nvPicPr>
        <p:blipFill>
          <a:blip r:embed="rId1"/>
          <a:stretch/>
        </p:blipFill>
        <p:spPr>
          <a:xfrm rot="1180800">
            <a:off x="6898680" y="517320"/>
            <a:ext cx="3866760" cy="1193760"/>
          </a:xfrm>
          <a:prstGeom prst="rect">
            <a:avLst/>
          </a:prstGeom>
          <a:ln w="0">
            <a:noFill/>
          </a:ln>
        </p:spPr>
      </p:pic>
      <p:sp>
        <p:nvSpPr>
          <p:cNvPr id="656" name="Titre 3"/>
          <p:cNvSpPr/>
          <p:nvPr/>
        </p:nvSpPr>
        <p:spPr>
          <a:xfrm>
            <a:off x="395640" y="205920"/>
            <a:ext cx="5760360" cy="58320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tabLst>
                <a:tab algn="l" pos="0"/>
              </a:tabLst>
            </a:pPr>
            <a:r>
              <a:rPr b="0" lang="fr-BE" sz="2400" spc="-1" strike="noStrike">
                <a:solidFill>
                  <a:srgbClr val="006d8b"/>
                </a:solidFill>
                <a:latin typeface="Mercury Medium"/>
                <a:ea typeface="Mercury Medium"/>
              </a:rPr>
              <a:t>Avez-vous des questions ?</a:t>
            </a:r>
            <a:endParaRPr b="0" lang="fr-BE" sz="2400" spc="-1" strike="noStrike">
              <a:latin typeface="Arial"/>
            </a:endParaRPr>
          </a:p>
        </p:txBody>
      </p:sp>
      <p:pic>
        <p:nvPicPr>
          <p:cNvPr id="657" name="Image 13" descr="Une image contenant silhouette&#10;&#10;Description générée automatiquement"/>
          <p:cNvPicPr/>
          <p:nvPr/>
        </p:nvPicPr>
        <p:blipFill>
          <a:blip r:embed="rId2">
            <a:alphaModFix amt="43000"/>
          </a:blip>
          <a:stretch/>
        </p:blipFill>
        <p:spPr>
          <a:xfrm rot="1510200">
            <a:off x="7832520" y="2784600"/>
            <a:ext cx="2000160" cy="3321720"/>
          </a:xfrm>
          <a:prstGeom prst="rect">
            <a:avLst/>
          </a:prstGeom>
          <a:ln w="0">
            <a:noFill/>
          </a:ln>
        </p:spPr>
      </p:pic>
      <p:pic>
        <p:nvPicPr>
          <p:cNvPr id="658" name="Image 5" descr="Une image contenant texte, graphiques vectoriels&#10;&#10;Description générée automatiquement"/>
          <p:cNvPicPr/>
          <p:nvPr/>
        </p:nvPicPr>
        <p:blipFill>
          <a:blip r:embed="rId3"/>
          <a:stretch/>
        </p:blipFill>
        <p:spPr>
          <a:xfrm>
            <a:off x="3094920" y="1322280"/>
            <a:ext cx="3145680" cy="4802400"/>
          </a:xfrm>
          <a:prstGeom prst="rect">
            <a:avLst/>
          </a:prstGeom>
          <a:ln w="0">
            <a:noFill/>
          </a:ln>
        </p:spPr>
      </p:pic>
      <p:pic>
        <p:nvPicPr>
          <p:cNvPr id="659" name="Image 14" descr="Une image contenant silhouette&#10;&#10;Description générée automatiquement"/>
          <p:cNvPicPr/>
          <p:nvPr/>
        </p:nvPicPr>
        <p:blipFill>
          <a:blip r:embed="rId4">
            <a:alphaModFix amt="43000"/>
          </a:blip>
          <a:stretch/>
        </p:blipFill>
        <p:spPr>
          <a:xfrm rot="9690000">
            <a:off x="-1697400" y="803880"/>
            <a:ext cx="2000160" cy="3321720"/>
          </a:xfrm>
          <a:prstGeom prst="rect">
            <a:avLst/>
          </a:prstGeom>
          <a:ln w="0">
            <a:noFill/>
          </a:ln>
        </p:spPr>
      </p:pic>
    </p:spTree>
  </p:cSld>
  <mc:AlternateContent>
    <mc:Choice Requires="p14">
      <p:transition spd="slow" p14:dur="2000"/>
    </mc:Choice>
    <mc:Fallback>
      <p:transition spd="slow"/>
    </mc:Fallback>
  </mc:AlternateContent>
</p:sld>
</file>

<file path=ppt/slides/slide3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660" name="Image 2" descr=""/>
          <p:cNvPicPr/>
          <p:nvPr/>
        </p:nvPicPr>
        <p:blipFill>
          <a:blip r:embed="rId1"/>
          <a:stretch/>
        </p:blipFill>
        <p:spPr>
          <a:xfrm>
            <a:off x="1613160" y="-798480"/>
            <a:ext cx="5917680" cy="5143320"/>
          </a:xfrm>
          <a:prstGeom prst="rect">
            <a:avLst/>
          </a:prstGeom>
          <a:ln w="0">
            <a:noFill/>
          </a:ln>
        </p:spPr>
      </p:pic>
      <p:sp>
        <p:nvSpPr>
          <p:cNvPr id="661" name="Rectangle : coins arrondis 1"/>
          <p:cNvSpPr/>
          <p:nvPr/>
        </p:nvSpPr>
        <p:spPr>
          <a:xfrm>
            <a:off x="1933920" y="1892520"/>
            <a:ext cx="5400360" cy="1310040"/>
          </a:xfrm>
          <a:prstGeom prst="roundRect">
            <a:avLst>
              <a:gd name="adj" fmla="val 16667"/>
            </a:avLst>
          </a:prstGeom>
          <a:solidFill>
            <a:srgbClr val="ffffff">
              <a:alpha val="22000"/>
            </a:srgbClr>
          </a:solidFill>
          <a:ln w="12700">
            <a:noFill/>
          </a:ln>
        </p:spPr>
        <p:style>
          <a:lnRef idx="0"/>
          <a:fillRef idx="0"/>
          <a:effectRef idx="0"/>
          <a:fontRef idx="minor"/>
        </p:style>
      </p:sp>
      <p:sp>
        <p:nvSpPr>
          <p:cNvPr id="662" name="ZoneTexte 9"/>
          <p:cNvSpPr/>
          <p:nvPr/>
        </p:nvSpPr>
        <p:spPr>
          <a:xfrm>
            <a:off x="1288080" y="1494000"/>
            <a:ext cx="6544080" cy="485640"/>
          </a:xfrm>
          <a:prstGeom prst="rect">
            <a:avLst/>
          </a:prstGeom>
          <a:noFill/>
          <a:ln w="12700">
            <a:noFill/>
          </a:ln>
        </p:spPr>
        <p:style>
          <a:lnRef idx="0"/>
          <a:fillRef idx="0"/>
          <a:effectRef idx="0"/>
          <a:fontRef idx="minor"/>
        </p:style>
        <p:txBody>
          <a:bodyPr lIns="45720" rIns="45720" anchor="t">
            <a:spAutoFit/>
          </a:bodyPr>
          <a:p>
            <a:pPr algn="ctr">
              <a:lnSpc>
                <a:spcPct val="81000"/>
              </a:lnSpc>
              <a:spcBef>
                <a:spcPts val="799"/>
              </a:spcBef>
              <a:buNone/>
              <a:tabLst>
                <a:tab algn="l" pos="0"/>
              </a:tabLst>
            </a:pPr>
            <a:r>
              <a:rPr b="1" lang="fr-BE" sz="3200" spc="-1" strike="noStrike">
                <a:solidFill>
                  <a:srgbClr val="006d8b"/>
                </a:solidFill>
                <a:latin typeface="Mercury Medium"/>
                <a:ea typeface="Mercury Medium"/>
              </a:rPr>
              <a:t>MERCI POUR VOTRE ATTENTION</a:t>
            </a:r>
            <a:endParaRPr b="0" lang="fr-BE" sz="3200" spc="-1" strike="noStrike">
              <a:latin typeface="Arial"/>
            </a:endParaRPr>
          </a:p>
        </p:txBody>
      </p:sp>
      <p:pic>
        <p:nvPicPr>
          <p:cNvPr id="663" name="Image 11" descr="Image 11"/>
          <p:cNvPicPr/>
          <p:nvPr/>
        </p:nvPicPr>
        <p:blipFill>
          <a:blip r:embed="rId2"/>
          <a:stretch/>
        </p:blipFill>
        <p:spPr>
          <a:xfrm>
            <a:off x="-242640" y="-157680"/>
            <a:ext cx="1669320" cy="910800"/>
          </a:xfrm>
          <a:prstGeom prst="rect">
            <a:avLst/>
          </a:prstGeom>
          <a:ln w="12700">
            <a:noFill/>
          </a:ln>
        </p:spPr>
      </p:pic>
      <p:pic>
        <p:nvPicPr>
          <p:cNvPr id="664" name="Image 14" descr="Image 14"/>
          <p:cNvPicPr/>
          <p:nvPr/>
        </p:nvPicPr>
        <p:blipFill>
          <a:blip r:embed="rId3"/>
          <a:stretch/>
        </p:blipFill>
        <p:spPr>
          <a:xfrm rot="6576000">
            <a:off x="7290720" y="3762360"/>
            <a:ext cx="2087280" cy="968400"/>
          </a:xfrm>
          <a:prstGeom prst="rect">
            <a:avLst/>
          </a:prstGeom>
          <a:ln w="12700">
            <a:noFill/>
          </a:ln>
        </p:spPr>
      </p:pic>
      <p:pic>
        <p:nvPicPr>
          <p:cNvPr id="665" name="Image 8" descr="Image 8"/>
          <p:cNvPicPr/>
          <p:nvPr/>
        </p:nvPicPr>
        <p:blipFill>
          <a:blip r:embed="rId4"/>
          <a:stretch/>
        </p:blipFill>
        <p:spPr>
          <a:xfrm>
            <a:off x="3916440" y="4260600"/>
            <a:ext cx="2007360" cy="753480"/>
          </a:xfrm>
          <a:prstGeom prst="rect">
            <a:avLst/>
          </a:prstGeom>
          <a:ln w="12700">
            <a:noFill/>
          </a:ln>
        </p:spPr>
      </p:pic>
      <p:pic>
        <p:nvPicPr>
          <p:cNvPr id="666" name="Image 9" descr=""/>
          <p:cNvPicPr/>
          <p:nvPr/>
        </p:nvPicPr>
        <p:blipFill>
          <a:blip r:embed="rId5"/>
          <a:stretch/>
        </p:blipFill>
        <p:spPr>
          <a:xfrm>
            <a:off x="6248880" y="4319640"/>
            <a:ext cx="721800" cy="721800"/>
          </a:xfrm>
          <a:prstGeom prst="rect">
            <a:avLst/>
          </a:prstGeom>
          <a:ln w="0">
            <a:noFill/>
          </a:ln>
        </p:spPr>
      </p:pic>
    </p:spTree>
  </p:cSld>
  <mc:AlternateContent>
    <mc:Choice Requires="p14">
      <p:transition spd="slow" p14:dur="2000"/>
    </mc:Choice>
    <mc:Fallback>
      <p:transition spd="slow"/>
    </mc:Fallback>
  </mc:AlternateContent>
</p:sld>
</file>

<file path=ppt/slides/slide3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6d8b"/>
        </a:solidFill>
      </p:bgPr>
    </p:bg>
    <p:spTree>
      <p:nvGrpSpPr>
        <p:cNvPr id="1" name=""/>
        <p:cNvGrpSpPr/>
        <p:nvPr/>
      </p:nvGrpSpPr>
      <p:grpSpPr>
        <a:xfrm>
          <a:off x="0" y="0"/>
          <a:ext cx="0" cy="0"/>
          <a:chOff x="0" y="0"/>
          <a:chExt cx="0" cy="0"/>
        </a:xfrm>
      </p:grpSpPr>
      <p:grpSp>
        <p:nvGrpSpPr>
          <p:cNvPr id="667" name="Group 2"/>
          <p:cNvGrpSpPr/>
          <p:nvPr/>
        </p:nvGrpSpPr>
        <p:grpSpPr>
          <a:xfrm>
            <a:off x="3082320" y="-2725200"/>
            <a:ext cx="10465560" cy="9826560"/>
            <a:chOff x="3082320" y="-2725200"/>
            <a:chExt cx="10465560" cy="9826560"/>
          </a:xfrm>
        </p:grpSpPr>
        <p:pic>
          <p:nvPicPr>
            <p:cNvPr id="668" name="Picture 3" descr=""/>
            <p:cNvPicPr/>
            <p:nvPr/>
          </p:nvPicPr>
          <p:blipFill>
            <a:blip r:embed="rId1">
              <a:alphaModFix amt="14000"/>
            </a:blip>
            <a:stretch/>
          </p:blipFill>
          <p:spPr>
            <a:xfrm rot="19331400">
              <a:off x="4538160" y="-1152000"/>
              <a:ext cx="6528240" cy="6985800"/>
            </a:xfrm>
            <a:prstGeom prst="rect">
              <a:avLst/>
            </a:prstGeom>
            <a:ln w="0">
              <a:noFill/>
            </a:ln>
          </p:spPr>
        </p:pic>
        <p:pic>
          <p:nvPicPr>
            <p:cNvPr id="669" name="Picture 4" descr=""/>
            <p:cNvPicPr/>
            <p:nvPr/>
          </p:nvPicPr>
          <p:blipFill>
            <a:blip r:embed="rId2">
              <a:alphaModFix amt="14000"/>
            </a:blip>
            <a:stretch/>
          </p:blipFill>
          <p:spPr>
            <a:xfrm rot="19331400">
              <a:off x="5563440" y="-1457280"/>
              <a:ext cx="6528240" cy="6985800"/>
            </a:xfrm>
            <a:prstGeom prst="rect">
              <a:avLst/>
            </a:prstGeom>
            <a:ln w="0">
              <a:noFill/>
            </a:ln>
          </p:spPr>
        </p:pic>
      </p:grpSp>
      <p:grpSp>
        <p:nvGrpSpPr>
          <p:cNvPr id="670" name="Group 5"/>
          <p:cNvGrpSpPr/>
          <p:nvPr/>
        </p:nvGrpSpPr>
        <p:grpSpPr>
          <a:xfrm>
            <a:off x="0" y="3551400"/>
            <a:ext cx="9143640" cy="1587600"/>
            <a:chOff x="0" y="3551400"/>
            <a:chExt cx="9143640" cy="1587600"/>
          </a:xfrm>
        </p:grpSpPr>
        <p:sp>
          <p:nvSpPr>
            <p:cNvPr id="671" name="Freeform 6"/>
            <p:cNvSpPr/>
            <p:nvPr/>
          </p:nvSpPr>
          <p:spPr>
            <a:xfrm>
              <a:off x="0" y="3551400"/>
              <a:ext cx="9143640" cy="1587600"/>
            </a:xfrm>
            <a:custGeom>
              <a:avLst/>
              <a:gdLst/>
              <a:ahLst/>
              <a:rect l="l" t="t" r="r" b="b"/>
              <a:pathLst>
                <a:path w="2346717" h="396348">
                  <a:moveTo>
                    <a:pt x="0" y="0"/>
                  </a:moveTo>
                  <a:lnTo>
                    <a:pt x="2346717" y="0"/>
                  </a:lnTo>
                  <a:lnTo>
                    <a:pt x="2346717" y="396348"/>
                  </a:lnTo>
                  <a:lnTo>
                    <a:pt x="0" y="396348"/>
                  </a:lnTo>
                  <a:close/>
                </a:path>
              </a:pathLst>
            </a:custGeom>
            <a:solidFill>
              <a:srgbClr val="006d8b"/>
            </a:solidFill>
            <a:ln w="0">
              <a:noFill/>
            </a:ln>
          </p:spPr>
          <p:style>
            <a:lnRef idx="0"/>
            <a:fillRef idx="0"/>
            <a:effectRef idx="0"/>
            <a:fontRef idx="minor"/>
          </p:style>
        </p:sp>
      </p:grpSp>
      <p:pic>
        <p:nvPicPr>
          <p:cNvPr id="672" name="Image 2" descr="Image 2"/>
          <p:cNvPicPr/>
          <p:nvPr/>
        </p:nvPicPr>
        <p:blipFill>
          <a:blip r:embed="rId3"/>
          <a:stretch/>
        </p:blipFill>
        <p:spPr>
          <a:xfrm>
            <a:off x="4424760" y="1011240"/>
            <a:ext cx="4885560" cy="3248640"/>
          </a:xfrm>
          <a:prstGeom prst="rect">
            <a:avLst/>
          </a:prstGeom>
          <a:ln w="12700">
            <a:noFill/>
          </a:ln>
        </p:spPr>
      </p:pic>
      <p:sp>
        <p:nvSpPr>
          <p:cNvPr id="673" name="Espace réservé du texte 4"/>
          <p:cNvSpPr/>
          <p:nvPr/>
        </p:nvSpPr>
        <p:spPr>
          <a:xfrm>
            <a:off x="605520" y="3328200"/>
            <a:ext cx="7468200" cy="374040"/>
          </a:xfrm>
          <a:prstGeom prst="rect">
            <a:avLst/>
          </a:prstGeom>
          <a:noFill/>
          <a:ln w="12700">
            <a:noFill/>
          </a:ln>
        </p:spPr>
        <p:style>
          <a:lnRef idx="0"/>
          <a:fillRef idx="0"/>
          <a:effectRef idx="0"/>
          <a:fontRef idx="minor"/>
        </p:style>
      </p:sp>
      <p:sp>
        <p:nvSpPr>
          <p:cNvPr id="674" name="Espace réservé du texte 3"/>
          <p:cNvSpPr/>
          <p:nvPr/>
        </p:nvSpPr>
        <p:spPr>
          <a:xfrm>
            <a:off x="165240" y="2341800"/>
            <a:ext cx="3942000" cy="286200"/>
          </a:xfrm>
          <a:prstGeom prst="rect">
            <a:avLst/>
          </a:prstGeom>
          <a:noFill/>
          <a:ln w="12700">
            <a:noFill/>
          </a:ln>
        </p:spPr>
        <p:style>
          <a:lnRef idx="0"/>
          <a:fillRef idx="0"/>
          <a:effectRef idx="0"/>
          <a:fontRef idx="minor"/>
        </p:style>
        <p:txBody>
          <a:bodyPr lIns="34200" rIns="34200" tIns="45000" bIns="45000" anchor="t">
            <a:noAutofit/>
          </a:bodyPr>
          <a:p>
            <a:pPr algn="r">
              <a:lnSpc>
                <a:spcPts val="1650"/>
              </a:lnSpc>
              <a:spcBef>
                <a:spcPts val="374"/>
              </a:spcBef>
              <a:buNone/>
              <a:tabLst>
                <a:tab algn="l" pos="0"/>
              </a:tabLst>
            </a:pPr>
            <a:r>
              <a:rPr b="1" lang="fr-BE" sz="2400" spc="-1" strike="noStrike" cap="all">
                <a:solidFill>
                  <a:srgbClr val="ffffff"/>
                </a:solidFill>
                <a:latin typeface="Mercury Medium"/>
                <a:ea typeface="Arial"/>
              </a:rPr>
              <a:t>  </a:t>
            </a:r>
            <a:r>
              <a:rPr b="1" lang="fr-BE" sz="2400" spc="-1" strike="noStrike" cap="all">
                <a:solidFill>
                  <a:srgbClr val="ffffff"/>
                </a:solidFill>
                <a:latin typeface="Mercury Medium"/>
                <a:ea typeface="Arial"/>
              </a:rPr>
              <a:t>En savoir plus…</a:t>
            </a:r>
            <a:endParaRPr b="0" lang="fr-BE" sz="2400" spc="-1" strike="noStrike">
              <a:latin typeface="Arial"/>
            </a:endParaRPr>
          </a:p>
        </p:txBody>
      </p:sp>
      <p:sp>
        <p:nvSpPr>
          <p:cNvPr id="675" name="Espace réservé du texte 4"/>
          <p:cNvSpPr/>
          <p:nvPr/>
        </p:nvSpPr>
        <p:spPr>
          <a:xfrm>
            <a:off x="165240" y="2635920"/>
            <a:ext cx="3942000" cy="286200"/>
          </a:xfrm>
          <a:prstGeom prst="rect">
            <a:avLst/>
          </a:prstGeom>
          <a:noFill/>
          <a:ln w="1270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3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676" name="Group 2"/>
          <p:cNvGrpSpPr/>
          <p:nvPr/>
        </p:nvGrpSpPr>
        <p:grpSpPr>
          <a:xfrm>
            <a:off x="6953040" y="-245160"/>
            <a:ext cx="3839040" cy="4902120"/>
            <a:chOff x="6953040" y="-245160"/>
            <a:chExt cx="3839040" cy="4902120"/>
          </a:xfrm>
        </p:grpSpPr>
        <p:pic>
          <p:nvPicPr>
            <p:cNvPr id="677" name="Picture 3" descr=""/>
            <p:cNvPicPr/>
            <p:nvPr/>
          </p:nvPicPr>
          <p:blipFill>
            <a:blip r:embed="rId1">
              <a:alphaModFix amt="25000"/>
            </a:blip>
            <a:stretch/>
          </p:blipFill>
          <p:spPr>
            <a:xfrm>
              <a:off x="6953040" y="-245160"/>
              <a:ext cx="3330360" cy="4644720"/>
            </a:xfrm>
            <a:prstGeom prst="rect">
              <a:avLst/>
            </a:prstGeom>
            <a:ln w="0">
              <a:noFill/>
            </a:ln>
          </p:spPr>
        </p:pic>
        <p:pic>
          <p:nvPicPr>
            <p:cNvPr id="678" name="Picture 4" descr=""/>
            <p:cNvPicPr/>
            <p:nvPr/>
          </p:nvPicPr>
          <p:blipFill>
            <a:blip r:embed="rId2">
              <a:alphaModFix amt="25000"/>
            </a:blip>
            <a:stretch/>
          </p:blipFill>
          <p:spPr>
            <a:xfrm>
              <a:off x="7461720" y="12240"/>
              <a:ext cx="3330360" cy="4644720"/>
            </a:xfrm>
            <a:prstGeom prst="rect">
              <a:avLst/>
            </a:prstGeom>
            <a:ln w="0">
              <a:noFill/>
            </a:ln>
          </p:spPr>
        </p:pic>
      </p:grpSp>
      <p:grpSp>
        <p:nvGrpSpPr>
          <p:cNvPr id="679" name="Group 6"/>
          <p:cNvGrpSpPr/>
          <p:nvPr/>
        </p:nvGrpSpPr>
        <p:grpSpPr>
          <a:xfrm>
            <a:off x="495360" y="237240"/>
            <a:ext cx="6639840" cy="749520"/>
            <a:chOff x="495360" y="237240"/>
            <a:chExt cx="6639840" cy="749520"/>
          </a:xfrm>
        </p:grpSpPr>
        <p:sp>
          <p:nvSpPr>
            <p:cNvPr id="680" name="TextBox 7"/>
            <p:cNvSpPr/>
            <p:nvPr/>
          </p:nvSpPr>
          <p:spPr>
            <a:xfrm>
              <a:off x="495360" y="237240"/>
              <a:ext cx="6639840" cy="487440"/>
            </a:xfrm>
            <a:prstGeom prst="rect">
              <a:avLst/>
            </a:prstGeom>
            <a:noFill/>
            <a:ln w="0">
              <a:noFill/>
            </a:ln>
          </p:spPr>
          <p:style>
            <a:lnRef idx="0"/>
            <a:fillRef idx="0"/>
            <a:effectRef idx="0"/>
            <a:fontRef idx="minor"/>
          </p:style>
          <p:txBody>
            <a:bodyPr lIns="0" rIns="0" tIns="0" bIns="0" anchor="t">
              <a:spAutoFit/>
            </a:bodyPr>
            <a:p>
              <a:pPr>
                <a:lnSpc>
                  <a:spcPts val="3841"/>
                </a:lnSpc>
                <a:buNone/>
                <a:tabLst>
                  <a:tab algn="l" pos="0"/>
                </a:tabLst>
              </a:pPr>
              <a:r>
                <a:rPr b="0" lang="en-US" sz="2400" spc="-1" strike="noStrike">
                  <a:solidFill>
                    <a:srgbClr val="006d8b"/>
                  </a:solidFill>
                  <a:latin typeface="Mercury Medium"/>
                </a:rPr>
                <a:t>Documentations et supports sur Itsme®</a:t>
              </a:r>
              <a:endParaRPr b="0" lang="fr-BE" sz="2400" spc="-1" strike="noStrike">
                <a:latin typeface="Arial"/>
              </a:endParaRPr>
            </a:p>
          </p:txBody>
        </p:sp>
        <p:sp>
          <p:nvSpPr>
            <p:cNvPr id="681" name="TextBox 8"/>
            <p:cNvSpPr/>
            <p:nvPr/>
          </p:nvSpPr>
          <p:spPr>
            <a:xfrm>
              <a:off x="495360" y="743400"/>
              <a:ext cx="6639840" cy="243360"/>
            </a:xfrm>
            <a:prstGeom prst="rect">
              <a:avLst/>
            </a:prstGeom>
            <a:noFill/>
            <a:ln w="0">
              <a:noFill/>
            </a:ln>
          </p:spPr>
          <p:style>
            <a:lnRef idx="0"/>
            <a:fillRef idx="0"/>
            <a:effectRef idx="0"/>
            <a:fontRef idx="minor"/>
          </p:style>
          <p:txBody>
            <a:bodyPr lIns="0" rIns="0" tIns="0" bIns="0" anchor="t">
              <a:spAutoFit/>
            </a:bodyPr>
            <a:p>
              <a:pPr>
                <a:lnSpc>
                  <a:spcPts val="1919"/>
                </a:lnSpc>
                <a:buNone/>
                <a:tabLst>
                  <a:tab algn="l" pos="0"/>
                </a:tabLst>
              </a:pPr>
              <a:r>
                <a:rPr b="0" lang="en-US" sz="1410" spc="-1" strike="noStrike">
                  <a:solidFill>
                    <a:srgbClr val="808080"/>
                  </a:solidFill>
                  <a:latin typeface="Mercury Medium"/>
                </a:rPr>
                <a:t>Un complément d’informations via  </a:t>
              </a:r>
              <a:endParaRPr b="0" lang="fr-BE" sz="1410" spc="-1" strike="noStrike">
                <a:latin typeface="Arial"/>
              </a:endParaRPr>
            </a:p>
          </p:txBody>
        </p:sp>
      </p:grpSp>
      <p:pic>
        <p:nvPicPr>
          <p:cNvPr id="682" name="Picture 24" descr=""/>
          <p:cNvPicPr/>
          <p:nvPr/>
        </p:nvPicPr>
        <p:blipFill>
          <a:blip r:embed="rId3"/>
          <a:stretch/>
        </p:blipFill>
        <p:spPr>
          <a:xfrm>
            <a:off x="6086520" y="88560"/>
            <a:ext cx="2899800" cy="894960"/>
          </a:xfrm>
          <a:prstGeom prst="rect">
            <a:avLst/>
          </a:prstGeom>
          <a:ln w="0">
            <a:noFill/>
          </a:ln>
        </p:spPr>
      </p:pic>
      <p:sp>
        <p:nvSpPr>
          <p:cNvPr id="683" name="ZoneTexte 34"/>
          <p:cNvSpPr/>
          <p:nvPr/>
        </p:nvSpPr>
        <p:spPr>
          <a:xfrm>
            <a:off x="843480" y="1443600"/>
            <a:ext cx="3972240" cy="248400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0" lang="fr-BE" sz="1500" spc="-1" strike="noStrike">
                <a:solidFill>
                  <a:srgbClr val="006d8b"/>
                </a:solidFill>
                <a:latin typeface="Mercury Medium"/>
              </a:rPr>
              <a:t>Itsme®</a:t>
            </a:r>
            <a:r>
              <a:rPr b="1" lang="fr-BE" sz="1500" spc="-1" strike="noStrike">
                <a:solidFill>
                  <a:srgbClr val="006d8b"/>
                </a:solidFill>
                <a:latin typeface="Mercury Medium"/>
              </a:rPr>
              <a:t>: </a:t>
            </a:r>
            <a:endParaRPr b="0" lang="fr-BE" sz="1500" spc="-1" strike="noStrike">
              <a:latin typeface="Arial"/>
            </a:endParaRPr>
          </a:p>
          <a:p>
            <a:pPr>
              <a:lnSpc>
                <a:spcPct val="100000"/>
              </a:lnSpc>
              <a:buNone/>
              <a:tabLst>
                <a:tab algn="l" pos="0"/>
              </a:tabLst>
            </a:pPr>
            <a:endParaRPr b="0" lang="fr-BE" sz="1500" spc="-1" strike="noStrike">
              <a:latin typeface="Arial"/>
            </a:endParaRPr>
          </a:p>
          <a:p>
            <a:pPr marL="214200" indent="-214200">
              <a:lnSpc>
                <a:spcPct val="100000"/>
              </a:lnSpc>
              <a:buClr>
                <a:srgbClr val="808080"/>
              </a:buClr>
              <a:buFont typeface="Arial"/>
              <a:buChar char="•"/>
              <a:tabLst>
                <a:tab algn="l" pos="0"/>
              </a:tabLst>
            </a:pPr>
            <a:r>
              <a:rPr b="0" lang="fr-BE" sz="1350" spc="-1" strike="noStrike">
                <a:solidFill>
                  <a:srgbClr val="808080"/>
                </a:solidFill>
                <a:latin typeface="Mercury Medium"/>
              </a:rPr>
              <a:t>Une vidéo sur Itsme</a:t>
            </a:r>
            <a:endParaRPr b="0" lang="fr-BE" sz="1350" spc="-1" strike="noStrike">
              <a:latin typeface="Arial"/>
            </a:endParaRPr>
          </a:p>
          <a:p>
            <a:pPr lvl="1" marL="557280" indent="-214200">
              <a:lnSpc>
                <a:spcPct val="100000"/>
              </a:lnSpc>
              <a:buClr>
                <a:srgbClr val="000000"/>
              </a:buClr>
              <a:buFont typeface="Arial"/>
              <a:buChar char="•"/>
              <a:tabLst>
                <a:tab algn="l" pos="0"/>
              </a:tabLst>
            </a:pPr>
            <a:r>
              <a:rPr b="0" lang="fr-BE" sz="1350" spc="-1" strike="noStrike" u="sng">
                <a:solidFill>
                  <a:srgbClr val="0000ff"/>
                </a:solidFill>
                <a:uFillTx/>
                <a:latin typeface="Calibri"/>
                <a:hlinkClick r:id="rId4"/>
              </a:rPr>
              <a:t>itsme</a:t>
            </a:r>
            <a:r>
              <a:rPr b="0" lang="fr-BE" sz="1350" spc="-1" strike="noStrike" u="sng">
                <a:solidFill>
                  <a:srgbClr val="0000ff"/>
                </a:solidFill>
                <a:uFillTx/>
                <a:latin typeface="Calibri"/>
                <a:hlinkClick r:id="rId5"/>
              </a:rPr>
              <a:t> </a:t>
            </a:r>
            <a:r>
              <a:rPr b="0" lang="fr-BE" sz="1350" spc="-1" strike="noStrike" u="sng">
                <a:solidFill>
                  <a:srgbClr val="0000ff"/>
                </a:solidFill>
                <a:uFillTx/>
                <a:latin typeface="Calibri"/>
                <a:hlinkClick r:id="rId6"/>
              </a:rPr>
              <a:t>DigitalID</a:t>
            </a:r>
            <a:r>
              <a:rPr b="0" lang="fr-BE" sz="1350" spc="-1" strike="noStrike" u="sng">
                <a:solidFill>
                  <a:srgbClr val="0000ff"/>
                </a:solidFill>
                <a:uFillTx/>
                <a:latin typeface="Calibri"/>
                <a:hlinkClick r:id="rId7"/>
              </a:rPr>
              <a:t> </a:t>
            </a:r>
            <a:r>
              <a:rPr b="0" lang="fr-BE" sz="1350" spc="-1" strike="noStrike" u="sng">
                <a:solidFill>
                  <a:srgbClr val="0000ff"/>
                </a:solidFill>
                <a:uFillTx/>
                <a:latin typeface="Calibri"/>
                <a:hlinkClick r:id="rId8"/>
              </a:rPr>
              <a:t>–</a:t>
            </a:r>
            <a:r>
              <a:rPr b="0" lang="fr-BE" sz="1350" spc="-1" strike="noStrike" u="sng">
                <a:solidFill>
                  <a:srgbClr val="0000ff"/>
                </a:solidFill>
                <a:uFillTx/>
                <a:latin typeface="Calibri"/>
                <a:hlinkClick r:id="rId9"/>
              </a:rPr>
              <a:t> YouTube</a:t>
            </a:r>
            <a:endParaRPr b="0" lang="fr-BE" sz="1350" spc="-1" strike="noStrike">
              <a:latin typeface="Arial"/>
            </a:endParaRPr>
          </a:p>
          <a:p>
            <a:pPr marL="214200" indent="-214200">
              <a:lnSpc>
                <a:spcPct val="100000"/>
              </a:lnSpc>
              <a:buClr>
                <a:srgbClr val="808080"/>
              </a:buClr>
              <a:buFont typeface="Arial"/>
              <a:buChar char="•"/>
              <a:tabLst>
                <a:tab algn="l" pos="0"/>
              </a:tabLst>
            </a:pPr>
            <a:r>
              <a:rPr b="0" lang="fr-BE" sz="1350" spc="-1" strike="noStrike">
                <a:solidFill>
                  <a:srgbClr val="808080"/>
                </a:solidFill>
                <a:latin typeface="Mercury Medium"/>
              </a:rPr>
              <a:t>Une service support sur </a:t>
            </a:r>
            <a:endParaRPr b="0" lang="fr-BE" sz="1350" spc="-1" strike="noStrike">
              <a:latin typeface="Arial"/>
            </a:endParaRPr>
          </a:p>
          <a:p>
            <a:pPr lvl="1" marL="557280" indent="-214200">
              <a:lnSpc>
                <a:spcPct val="100000"/>
              </a:lnSpc>
              <a:buClr>
                <a:srgbClr val="000000"/>
              </a:buClr>
              <a:buFont typeface="Arial"/>
              <a:buChar char="•"/>
              <a:tabLst>
                <a:tab algn="l" pos="0"/>
              </a:tabLst>
            </a:pPr>
            <a:r>
              <a:rPr b="0" lang="fr-BE" sz="1350" spc="-1" strike="noStrike" u="sng">
                <a:solidFill>
                  <a:srgbClr val="0000ff"/>
                </a:solidFill>
                <a:uFillTx/>
                <a:latin typeface="Calibri"/>
                <a:hlinkClick r:id="rId10"/>
              </a:rPr>
              <a:t>itsme</a:t>
            </a:r>
            <a:r>
              <a:rPr b="0" lang="fr-BE" sz="1350" spc="-1" strike="noStrike" u="sng">
                <a:solidFill>
                  <a:srgbClr val="0000ff"/>
                </a:solidFill>
                <a:uFillTx/>
                <a:latin typeface="Calibri"/>
                <a:hlinkClick r:id="rId11"/>
              </a:rPr>
              <a:t> ®</a:t>
            </a:r>
            <a:r>
              <a:rPr b="0" lang="fr-BE" sz="1350" spc="-1" strike="noStrike" u="sng">
                <a:solidFill>
                  <a:srgbClr val="0000ff"/>
                </a:solidFill>
                <a:uFillTx/>
                <a:latin typeface="Calibri"/>
                <a:hlinkClick r:id="rId12"/>
              </a:rPr>
              <a:t> Customer Support</a:t>
            </a:r>
            <a:endParaRPr b="0" lang="fr-BE" sz="1350" spc="-1" strike="noStrike">
              <a:latin typeface="Arial"/>
            </a:endParaRPr>
          </a:p>
          <a:p>
            <a:pPr marL="214200" indent="-214200">
              <a:lnSpc>
                <a:spcPct val="100000"/>
              </a:lnSpc>
              <a:buClr>
                <a:srgbClr val="808080"/>
              </a:buClr>
              <a:buFont typeface="Arial"/>
              <a:buChar char="•"/>
              <a:tabLst>
                <a:tab algn="l" pos="0"/>
              </a:tabLst>
            </a:pPr>
            <a:r>
              <a:rPr b="0" lang="fr-BE" sz="1350" spc="-1" strike="noStrike">
                <a:solidFill>
                  <a:srgbClr val="808080"/>
                </a:solidFill>
                <a:latin typeface="Mercury Medium"/>
              </a:rPr>
              <a:t>Des informations complémentaire </a:t>
            </a:r>
            <a:endParaRPr b="0" lang="fr-BE" sz="1350" spc="-1" strike="noStrike">
              <a:latin typeface="Arial"/>
            </a:endParaRPr>
          </a:p>
          <a:p>
            <a:pPr lvl="1" marL="557280" indent="-214200">
              <a:lnSpc>
                <a:spcPct val="100000"/>
              </a:lnSpc>
              <a:buClr>
                <a:srgbClr val="000000"/>
              </a:buClr>
              <a:buFont typeface="Arial"/>
              <a:buChar char="•"/>
              <a:tabLst>
                <a:tab algn="l" pos="0"/>
              </a:tabLst>
            </a:pPr>
            <a:r>
              <a:rPr b="0" lang="fr-BE" sz="1350" spc="-1" strike="noStrike" u="sng">
                <a:solidFill>
                  <a:srgbClr val="0000ff"/>
                </a:solidFill>
                <a:uFillTx/>
                <a:latin typeface="Calibri"/>
                <a:hlinkClick r:id="rId13"/>
              </a:rPr>
              <a:t>itsme</a:t>
            </a:r>
            <a:r>
              <a:rPr b="0" lang="fr-BE" sz="1350" spc="-1" strike="noStrike" u="sng">
                <a:solidFill>
                  <a:srgbClr val="0000ff"/>
                </a:solidFill>
                <a:uFillTx/>
                <a:latin typeface="Calibri"/>
                <a:hlinkClick r:id="rId14"/>
              </a:rPr>
              <a:t>® | Créez votre compte </a:t>
            </a:r>
            <a:r>
              <a:rPr b="0" lang="fr-BE" sz="1350" spc="-1" strike="noStrike" u="sng">
                <a:solidFill>
                  <a:srgbClr val="0000ff"/>
                </a:solidFill>
                <a:uFillTx/>
                <a:latin typeface="Calibri"/>
                <a:hlinkClick r:id="rId15"/>
              </a:rPr>
              <a:t>itsme</a:t>
            </a:r>
            <a:r>
              <a:rPr b="0" lang="fr-BE" sz="1350" spc="-1" strike="noStrike" u="sng">
                <a:solidFill>
                  <a:srgbClr val="0000ff"/>
                </a:solidFill>
                <a:uFillTx/>
                <a:latin typeface="Calibri"/>
                <a:hlinkClick r:id="rId16"/>
              </a:rPr>
              <a:t>®</a:t>
            </a:r>
            <a:endParaRPr b="0" lang="fr-BE" sz="1350" spc="-1" strike="noStrike">
              <a:latin typeface="Arial"/>
            </a:endParaRPr>
          </a:p>
          <a:p>
            <a:pPr marL="214200" indent="-214200">
              <a:lnSpc>
                <a:spcPct val="100000"/>
              </a:lnSpc>
              <a:buClr>
                <a:srgbClr val="808080"/>
              </a:buClr>
              <a:buFont typeface="Arial"/>
              <a:buChar char="•"/>
              <a:tabLst>
                <a:tab algn="l" pos="0"/>
              </a:tabLst>
            </a:pPr>
            <a:r>
              <a:rPr b="0" lang="fr-BE" sz="1350" spc="-1" strike="noStrike">
                <a:solidFill>
                  <a:srgbClr val="808080"/>
                </a:solidFill>
                <a:latin typeface="Mercury Medium"/>
              </a:rPr>
              <a:t>Une section FAQ via le BOSA </a:t>
            </a:r>
            <a:endParaRPr b="0" lang="fr-BE" sz="1350" spc="-1" strike="noStrike">
              <a:latin typeface="Arial"/>
            </a:endParaRPr>
          </a:p>
          <a:p>
            <a:pPr lvl="1" marL="557280" indent="-214200">
              <a:lnSpc>
                <a:spcPct val="100000"/>
              </a:lnSpc>
              <a:buClr>
                <a:srgbClr val="000000"/>
              </a:buClr>
              <a:buFont typeface="Arial"/>
              <a:buChar char="•"/>
              <a:tabLst>
                <a:tab algn="l" pos="0"/>
              </a:tabLst>
            </a:pPr>
            <a:r>
              <a:rPr b="0" lang="fr-BE" sz="1350" spc="-1" strike="noStrike" u="sng">
                <a:solidFill>
                  <a:srgbClr val="0000ff"/>
                </a:solidFill>
                <a:uFillTx/>
                <a:latin typeface="Calibri"/>
                <a:hlinkClick r:id="rId17"/>
              </a:rPr>
              <a:t>Itsme® | Centre d'aide (belgium.be)</a:t>
            </a:r>
            <a:endParaRPr b="0" lang="fr-BE" sz="1350" spc="-1" strike="noStrike">
              <a:latin typeface="Arial"/>
            </a:endParaRPr>
          </a:p>
          <a:p>
            <a:pPr>
              <a:lnSpc>
                <a:spcPct val="100000"/>
              </a:lnSpc>
              <a:buNone/>
              <a:tabLst>
                <a:tab algn="l" pos="0"/>
              </a:tabLst>
            </a:pPr>
            <a:endParaRPr b="0" lang="fr-BE" sz="1200" spc="-1" strike="noStrike">
              <a:latin typeface="Arial"/>
            </a:endParaRPr>
          </a:p>
        </p:txBody>
      </p:sp>
      <p:pic>
        <p:nvPicPr>
          <p:cNvPr id="684" name="Picture 2" descr=""/>
          <p:cNvPicPr/>
          <p:nvPr/>
        </p:nvPicPr>
        <p:blipFill>
          <a:blip r:embed="rId18"/>
          <a:stretch/>
        </p:blipFill>
        <p:spPr>
          <a:xfrm>
            <a:off x="8492760" y="2205000"/>
            <a:ext cx="475920" cy="733320"/>
          </a:xfrm>
          <a:prstGeom prst="rect">
            <a:avLst/>
          </a:prstGeom>
          <a:ln w="0">
            <a:noFill/>
          </a:ln>
        </p:spPr>
      </p:pic>
      <p:pic>
        <p:nvPicPr>
          <p:cNvPr id="685" name="" descr="">
            <a:hlinkClick r:id="" action="ppaction://media"/>
          </p:cNvPr>
          <p:cNvPicPr/>
          <p:nvPr>
            <a:videoFile r:link="rId19"/>
            <p:extLst>
              <p:ext uri="{DAA4B4D4-6D71-4841-9C94-3DE7FCFB9230}">
                <p14:media r:link="rId20"/>
              </p:ext>
            </p:extLst>
          </p:nvPr>
        </p:nvPicPr>
        <p:blipFill>
          <a:blip r:embed="rId21"/>
          <a:stretch>
            <a:fillRect/>
          </a:stretch>
        </p:blipFill>
        <p:spPr>
          <a:xfrm>
            <a:off x="4655520" y="1987200"/>
            <a:ext cx="2642760" cy="1492920"/>
          </a:xfrm>
          <a:prstGeom prst="rect">
            <a:avLst/>
          </a:prstGeom>
          <a:ln w="0">
            <a:noFill/>
          </a:ln>
        </p:spPr>
      </p:pic>
      <p:pic>
        <p:nvPicPr>
          <p:cNvPr id="686" name="Image 8" descr="Image 8"/>
          <p:cNvPicPr/>
          <p:nvPr/>
        </p:nvPicPr>
        <p:blipFill>
          <a:blip r:embed="rId22"/>
          <a:stretch/>
        </p:blipFill>
        <p:spPr>
          <a:xfrm>
            <a:off x="3801960" y="4313880"/>
            <a:ext cx="1857960" cy="697320"/>
          </a:xfrm>
          <a:prstGeom prst="rect">
            <a:avLst/>
          </a:prstGeom>
          <a:ln w="12700">
            <a:noFill/>
          </a:ln>
        </p:spPr>
      </p:pic>
    </p:spTree>
  </p:cSld>
  <mc:AlternateContent>
    <mc:Choice Requires="p14">
      <p:transition spd="slow" p14:dur="2000"/>
    </mc:Choice>
    <mc:Fallback>
      <p:transition spd="slow"/>
    </mc:Fallback>
  </mc:AlternateContent>
  <p:timing>
    <p:tnLst>
      <p:par>
        <p:cTn id="575" dur="indefinite" restart="never" nodeType="tmRoot">
          <p:childTnLst>
            <p:seq>
              <p:cTn id="576" dur="indefinite" nodeType="mainSeq">
                <p:childTnLst>
                  <p:par>
                    <p:cTn id="577" fill="hold">
                      <p:stCondLst>
                        <p:cond delay="indefinite"/>
                      </p:stCondLst>
                      <p:childTnLst>
                        <p:par>
                          <p:cTn id="578" fill="hold">
                            <p:stCondLst>
                              <p:cond delay="0"/>
                            </p:stCondLst>
                            <p:childTnLst>
                              <p:par>
                                <p:cTn id="579" nodeType="clickEffect" fill="hold" presetClass="mediacall">
                                  <p:stCondLst>
                                    <p:cond delay="0"/>
                                  </p:stCondLst>
                                  <p:childTnLst>
                                    <p:cmd type="call" cmd="playFrom(0.0)">
                                      <p:cBhvr>
                                        <p:cTn id="580" dur="1" fill="hold"/>
                                        <p:tgtEl>
                                          <p:spTgt spid="685"/>
                                        </p:tgtEl>
                                      </p:cBhvr>
                                    </p:cmd>
                                  </p:childTnLst>
                                </p:cTn>
                              </p:par>
                            </p:childTnLst>
                          </p:cTn>
                        </p:par>
                      </p:childTnLst>
                    </p:cTn>
                  </p:par>
                </p:childTnLst>
              </p:cTn>
              <p:prevCondLst>
                <p:cond evt="onPrev">
                  <p:tgtEl>
                    <p:sldTgt/>
                  </p:tgtEl>
                </p:cond>
              </p:prevCondLst>
              <p:nextCondLst>
                <p:cond evt="onNext">
                  <p:tgtEl>
                    <p:sldTgt/>
                  </p:tgtEl>
                </p:cond>
              </p:nextCondLst>
            </p:seq>
            <p:seq>
              <p:cTn id="581" restart="whenNotActive" nodeType="interactiveSeq" fill="hold">
                <p:stCondLst>
                  <p:cond delay="0" evt="onClick">
                    <p:tgtEl>
                      <p:spTgt spid="685"/>
                    </p:tgtEl>
                  </p:cond>
                </p:stCondLst>
                <p:childTnLst>
                  <p:par>
                    <p:cTn id="582" fill="hold">
                      <p:stCondLst>
                        <p:cond delay="0" evt="onClick">
                          <p:tgtEl>
                            <p:spTgt spid="685"/>
                          </p:tgtEl>
                        </p:cond>
                      </p:stCondLst>
                      <p:childTnLst>
                        <p:par>
                          <p:cTn id="583" fill="hold">
                            <p:stCondLst>
                              <p:cond delay="0"/>
                            </p:stCondLst>
                            <p:childTnLst>
                              <p:par>
                                <p:cTn id="584" nodeType="clickEffect" fill="hold" presetClass="mediacall">
                                  <p:stCondLst>
                                    <p:cond delay="0"/>
                                  </p:stCondLst>
                                  <p:childTnLst>
                                    <p:cmd type="call" cmd="togglePause">
                                      <p:cBhvr>
                                        <p:cTn id="585" dur="1" fill="hold"/>
                                        <p:tgtEl>
                                          <p:spTgt spid="685"/>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687" name="Group 2"/>
          <p:cNvGrpSpPr/>
          <p:nvPr/>
        </p:nvGrpSpPr>
        <p:grpSpPr>
          <a:xfrm>
            <a:off x="6984000" y="-245160"/>
            <a:ext cx="3839040" cy="4902120"/>
            <a:chOff x="6984000" y="-245160"/>
            <a:chExt cx="3839040" cy="4902120"/>
          </a:xfrm>
        </p:grpSpPr>
        <p:pic>
          <p:nvPicPr>
            <p:cNvPr id="688" name="Picture 3" descr=""/>
            <p:cNvPicPr/>
            <p:nvPr/>
          </p:nvPicPr>
          <p:blipFill>
            <a:blip r:embed="rId1">
              <a:alphaModFix amt="25000"/>
            </a:blip>
            <a:stretch/>
          </p:blipFill>
          <p:spPr>
            <a:xfrm>
              <a:off x="6984000" y="-245160"/>
              <a:ext cx="3330360" cy="4644720"/>
            </a:xfrm>
            <a:prstGeom prst="rect">
              <a:avLst/>
            </a:prstGeom>
            <a:ln w="0">
              <a:noFill/>
            </a:ln>
          </p:spPr>
        </p:pic>
        <p:pic>
          <p:nvPicPr>
            <p:cNvPr id="689" name="Picture 4" descr=""/>
            <p:cNvPicPr/>
            <p:nvPr/>
          </p:nvPicPr>
          <p:blipFill>
            <a:blip r:embed="rId2">
              <a:alphaModFix amt="25000"/>
            </a:blip>
            <a:stretch/>
          </p:blipFill>
          <p:spPr>
            <a:xfrm>
              <a:off x="7492680" y="12240"/>
              <a:ext cx="3330360" cy="4644720"/>
            </a:xfrm>
            <a:prstGeom prst="rect">
              <a:avLst/>
            </a:prstGeom>
            <a:ln w="0">
              <a:noFill/>
            </a:ln>
          </p:spPr>
        </p:pic>
      </p:grpSp>
      <p:grpSp>
        <p:nvGrpSpPr>
          <p:cNvPr id="690" name="Group 6"/>
          <p:cNvGrpSpPr/>
          <p:nvPr/>
        </p:nvGrpSpPr>
        <p:grpSpPr>
          <a:xfrm>
            <a:off x="495360" y="237240"/>
            <a:ext cx="6639840" cy="749520"/>
            <a:chOff x="495360" y="237240"/>
            <a:chExt cx="6639840" cy="749520"/>
          </a:xfrm>
        </p:grpSpPr>
        <p:sp>
          <p:nvSpPr>
            <p:cNvPr id="691" name="TextBox 7"/>
            <p:cNvSpPr/>
            <p:nvPr/>
          </p:nvSpPr>
          <p:spPr>
            <a:xfrm>
              <a:off x="495360" y="237240"/>
              <a:ext cx="6639840" cy="487440"/>
            </a:xfrm>
            <a:prstGeom prst="rect">
              <a:avLst/>
            </a:prstGeom>
            <a:noFill/>
            <a:ln w="0">
              <a:noFill/>
            </a:ln>
          </p:spPr>
          <p:style>
            <a:lnRef idx="0"/>
            <a:fillRef idx="0"/>
            <a:effectRef idx="0"/>
            <a:fontRef idx="minor"/>
          </p:style>
          <p:txBody>
            <a:bodyPr lIns="0" rIns="0" tIns="0" bIns="0" anchor="t">
              <a:spAutoFit/>
            </a:bodyPr>
            <a:p>
              <a:pPr>
                <a:lnSpc>
                  <a:spcPts val="3841"/>
                </a:lnSpc>
                <a:buNone/>
                <a:tabLst>
                  <a:tab algn="l" pos="0"/>
                </a:tabLst>
              </a:pPr>
              <a:r>
                <a:rPr b="0" lang="en-US" sz="2400" spc="-1" strike="noStrike">
                  <a:solidFill>
                    <a:srgbClr val="006d8b"/>
                  </a:solidFill>
                  <a:latin typeface="Mercury Medium"/>
                </a:rPr>
                <a:t>Documentations et supports sur </a:t>
              </a:r>
              <a:r>
                <a:rPr b="0" lang="fr-BE" sz="2400" spc="-1" strike="noStrike">
                  <a:solidFill>
                    <a:srgbClr val="006d8b"/>
                  </a:solidFill>
                  <a:latin typeface="Mercury Medium"/>
                </a:rPr>
                <a:t>Itsme®</a:t>
              </a:r>
              <a:r>
                <a:rPr b="0" lang="en-US" sz="2400" spc="-1" strike="noStrike">
                  <a:solidFill>
                    <a:srgbClr val="006d8b"/>
                  </a:solidFill>
                  <a:latin typeface="Mercury Medium"/>
                </a:rPr>
                <a:t> </a:t>
              </a:r>
              <a:endParaRPr b="0" lang="fr-BE" sz="2400" spc="-1" strike="noStrike">
                <a:latin typeface="Arial"/>
              </a:endParaRPr>
            </a:p>
          </p:txBody>
        </p:sp>
        <p:sp>
          <p:nvSpPr>
            <p:cNvPr id="692" name="TextBox 8"/>
            <p:cNvSpPr/>
            <p:nvPr/>
          </p:nvSpPr>
          <p:spPr>
            <a:xfrm>
              <a:off x="495360" y="743400"/>
              <a:ext cx="6639840" cy="243360"/>
            </a:xfrm>
            <a:prstGeom prst="rect">
              <a:avLst/>
            </a:prstGeom>
            <a:noFill/>
            <a:ln w="0">
              <a:noFill/>
            </a:ln>
          </p:spPr>
          <p:style>
            <a:lnRef idx="0"/>
            <a:fillRef idx="0"/>
            <a:effectRef idx="0"/>
            <a:fontRef idx="minor"/>
          </p:style>
          <p:txBody>
            <a:bodyPr lIns="0" rIns="0" tIns="0" bIns="0" anchor="t">
              <a:spAutoFit/>
            </a:bodyPr>
            <a:p>
              <a:pPr>
                <a:lnSpc>
                  <a:spcPts val="1919"/>
                </a:lnSpc>
                <a:buNone/>
                <a:tabLst>
                  <a:tab algn="l" pos="0"/>
                </a:tabLst>
              </a:pPr>
              <a:r>
                <a:rPr b="0" lang="en-US" sz="1410" spc="-1" strike="noStrike">
                  <a:solidFill>
                    <a:srgbClr val="808080"/>
                  </a:solidFill>
                  <a:latin typeface="Mercury Medium"/>
                </a:rPr>
                <a:t>Un complément d’informations via  </a:t>
              </a:r>
              <a:endParaRPr b="0" lang="fr-BE" sz="1410" spc="-1" strike="noStrike">
                <a:latin typeface="Arial"/>
              </a:endParaRPr>
            </a:p>
          </p:txBody>
        </p:sp>
      </p:grpSp>
      <p:pic>
        <p:nvPicPr>
          <p:cNvPr id="693" name="Picture 24" descr=""/>
          <p:cNvPicPr/>
          <p:nvPr/>
        </p:nvPicPr>
        <p:blipFill>
          <a:blip r:embed="rId3"/>
          <a:stretch/>
        </p:blipFill>
        <p:spPr>
          <a:xfrm>
            <a:off x="6086520" y="88560"/>
            <a:ext cx="2899800" cy="894960"/>
          </a:xfrm>
          <a:prstGeom prst="rect">
            <a:avLst/>
          </a:prstGeom>
          <a:ln w="0">
            <a:noFill/>
          </a:ln>
        </p:spPr>
      </p:pic>
      <p:sp>
        <p:nvSpPr>
          <p:cNvPr id="694" name="ZoneTexte 34"/>
          <p:cNvSpPr/>
          <p:nvPr/>
        </p:nvSpPr>
        <p:spPr>
          <a:xfrm>
            <a:off x="703080" y="1602000"/>
            <a:ext cx="3972240" cy="27889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fr-BE" sz="1500" spc="-1" strike="noStrike">
                <a:solidFill>
                  <a:srgbClr val="006d8b"/>
                </a:solidFill>
                <a:latin typeface="Mercury Medium"/>
              </a:rPr>
              <a:t>easy.brussels : </a:t>
            </a:r>
            <a:endParaRPr b="0" lang="fr-BE" sz="1500" spc="-1" strike="noStrike">
              <a:latin typeface="Arial"/>
            </a:endParaRPr>
          </a:p>
          <a:p>
            <a:pPr>
              <a:lnSpc>
                <a:spcPct val="100000"/>
              </a:lnSpc>
              <a:buNone/>
              <a:tabLst>
                <a:tab algn="l" pos="0"/>
              </a:tabLst>
            </a:pPr>
            <a:endParaRPr b="0" lang="fr-BE" sz="1500" spc="-1" strike="noStrike">
              <a:latin typeface="Arial"/>
            </a:endParaRPr>
          </a:p>
          <a:p>
            <a:pPr marL="214200" indent="-214200">
              <a:lnSpc>
                <a:spcPct val="100000"/>
              </a:lnSpc>
              <a:buClr>
                <a:srgbClr val="808080"/>
              </a:buClr>
              <a:buFont typeface="Arial"/>
              <a:buChar char="•"/>
              <a:tabLst>
                <a:tab algn="l" pos="0"/>
              </a:tabLst>
            </a:pPr>
            <a:r>
              <a:rPr b="0" lang="fr-BE" sz="1350" spc="-1" strike="noStrike">
                <a:solidFill>
                  <a:srgbClr val="808080"/>
                </a:solidFill>
                <a:latin typeface="Calibri"/>
              </a:rPr>
              <a:t>Une brochure d’informations sur les modes d’authentifications + des exemples sur IRISbox </a:t>
            </a:r>
            <a:endParaRPr b="0" lang="fr-BE" sz="1350" spc="-1" strike="noStrike">
              <a:latin typeface="Arial"/>
            </a:endParaRPr>
          </a:p>
          <a:p>
            <a:pPr marL="214200" indent="-214200">
              <a:lnSpc>
                <a:spcPct val="100000"/>
              </a:lnSpc>
              <a:buClr>
                <a:srgbClr val="808080"/>
              </a:buClr>
              <a:buFont typeface="Arial"/>
              <a:buChar char="•"/>
              <a:tabLst>
                <a:tab algn="l" pos="0"/>
              </a:tabLst>
            </a:pPr>
            <a:r>
              <a:rPr b="0" lang="fr-BE" sz="1350" spc="-1" strike="noStrike">
                <a:solidFill>
                  <a:srgbClr val="808080"/>
                </a:solidFill>
                <a:latin typeface="Calibri"/>
              </a:rPr>
              <a:t>Une brochure sur l’utilisation d’IRISbox avec l’eID, Itsme et le LRA</a:t>
            </a:r>
            <a:endParaRPr b="0" lang="fr-BE" sz="1350" spc="-1" strike="noStrike">
              <a:latin typeface="Arial"/>
            </a:endParaRPr>
          </a:p>
          <a:p>
            <a:pPr marL="214200" indent="-214200">
              <a:lnSpc>
                <a:spcPct val="100000"/>
              </a:lnSpc>
              <a:buClr>
                <a:srgbClr val="808080"/>
              </a:buClr>
              <a:buFont typeface="Arial"/>
              <a:buChar char="•"/>
              <a:tabLst>
                <a:tab algn="l" pos="0"/>
              </a:tabLst>
            </a:pPr>
            <a:r>
              <a:rPr b="0" lang="fr-BE" sz="1350" spc="-1" strike="noStrike">
                <a:solidFill>
                  <a:srgbClr val="808080"/>
                </a:solidFill>
                <a:latin typeface="Calibri"/>
              </a:rPr>
              <a:t>Des vidéos d’explications sur: </a:t>
            </a:r>
            <a:r>
              <a:rPr b="0" lang="fr-BE" sz="1350" spc="-1" strike="noStrike" u="sng">
                <a:solidFill>
                  <a:srgbClr val="0000ff"/>
                </a:solidFill>
                <a:uFillTx/>
                <a:latin typeface="Calibri"/>
                <a:hlinkClick r:id="rId4"/>
              </a:rPr>
              <a:t>https://easy.brussels/projects/guichet-virtuel/</a:t>
            </a:r>
            <a:r>
              <a:rPr b="0" lang="fr-BE" sz="1350" spc="-1" strike="noStrike">
                <a:solidFill>
                  <a:srgbClr val="000000"/>
                </a:solidFill>
                <a:latin typeface="Calibri"/>
              </a:rPr>
              <a:t> </a:t>
            </a:r>
            <a:endParaRPr b="0" lang="fr-BE" sz="1350" spc="-1" strike="noStrike">
              <a:latin typeface="Arial"/>
            </a:endParaRPr>
          </a:p>
          <a:p>
            <a:pPr>
              <a:lnSpc>
                <a:spcPct val="100000"/>
              </a:lnSpc>
              <a:buNone/>
              <a:tabLst>
                <a:tab algn="l" pos="0"/>
              </a:tabLst>
            </a:pPr>
            <a:endParaRPr b="0" lang="fr-BE" sz="135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endParaRPr b="0" lang="fr-BE" sz="1200" spc="-1" strike="noStrike">
              <a:latin typeface="Arial"/>
            </a:endParaRPr>
          </a:p>
        </p:txBody>
      </p:sp>
      <p:pic>
        <p:nvPicPr>
          <p:cNvPr id="695" name="Picture 2" descr=""/>
          <p:cNvPicPr/>
          <p:nvPr/>
        </p:nvPicPr>
        <p:blipFill>
          <a:blip r:embed="rId5"/>
          <a:stretch/>
        </p:blipFill>
        <p:spPr>
          <a:xfrm>
            <a:off x="8492760" y="2205000"/>
            <a:ext cx="475920" cy="733320"/>
          </a:xfrm>
          <a:prstGeom prst="rect">
            <a:avLst/>
          </a:prstGeom>
          <a:ln w="0">
            <a:noFill/>
          </a:ln>
        </p:spPr>
      </p:pic>
      <p:pic>
        <p:nvPicPr>
          <p:cNvPr id="696" name="Image 8" descr="Image 8"/>
          <p:cNvPicPr/>
          <p:nvPr/>
        </p:nvPicPr>
        <p:blipFill>
          <a:blip r:embed="rId6"/>
          <a:stretch/>
        </p:blipFill>
        <p:spPr>
          <a:xfrm>
            <a:off x="3801960" y="4244040"/>
            <a:ext cx="2044080" cy="767160"/>
          </a:xfrm>
          <a:prstGeom prst="rect">
            <a:avLst/>
          </a:prstGeom>
          <a:ln w="12700">
            <a:noFill/>
          </a:ln>
        </p:spPr>
      </p:pic>
    </p:spTree>
  </p:cSld>
  <mc:AlternateContent>
    <mc:Choice Requires="p14">
      <p:transition spd="slow" p14:dur="2000"/>
    </mc:Choice>
    <mc:Fallback>
      <p:transition spd="slow"/>
    </mc:Fallback>
  </mc:AlternateContent>
</p:sld>
</file>

<file path=ppt/slides/slide3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697" name="Group 2"/>
          <p:cNvGrpSpPr/>
          <p:nvPr/>
        </p:nvGrpSpPr>
        <p:grpSpPr>
          <a:xfrm>
            <a:off x="6953040" y="-245160"/>
            <a:ext cx="3839040" cy="4902120"/>
            <a:chOff x="6953040" y="-245160"/>
            <a:chExt cx="3839040" cy="4902120"/>
          </a:xfrm>
        </p:grpSpPr>
        <p:pic>
          <p:nvPicPr>
            <p:cNvPr id="698" name="Picture 3" descr=""/>
            <p:cNvPicPr/>
            <p:nvPr/>
          </p:nvPicPr>
          <p:blipFill>
            <a:blip r:embed="rId1">
              <a:alphaModFix amt="25000"/>
            </a:blip>
            <a:stretch/>
          </p:blipFill>
          <p:spPr>
            <a:xfrm>
              <a:off x="6953040" y="-245160"/>
              <a:ext cx="3330360" cy="4644720"/>
            </a:xfrm>
            <a:prstGeom prst="rect">
              <a:avLst/>
            </a:prstGeom>
            <a:ln w="0">
              <a:noFill/>
            </a:ln>
          </p:spPr>
        </p:pic>
        <p:pic>
          <p:nvPicPr>
            <p:cNvPr id="699" name="Picture 4" descr=""/>
            <p:cNvPicPr/>
            <p:nvPr/>
          </p:nvPicPr>
          <p:blipFill>
            <a:blip r:embed="rId2">
              <a:alphaModFix amt="25000"/>
            </a:blip>
            <a:stretch/>
          </p:blipFill>
          <p:spPr>
            <a:xfrm>
              <a:off x="7461720" y="12240"/>
              <a:ext cx="3330360" cy="4644720"/>
            </a:xfrm>
            <a:prstGeom prst="rect">
              <a:avLst/>
            </a:prstGeom>
            <a:ln w="0">
              <a:noFill/>
            </a:ln>
          </p:spPr>
        </p:pic>
      </p:grpSp>
      <p:grpSp>
        <p:nvGrpSpPr>
          <p:cNvPr id="700" name="Group 6"/>
          <p:cNvGrpSpPr/>
          <p:nvPr/>
        </p:nvGrpSpPr>
        <p:grpSpPr>
          <a:xfrm>
            <a:off x="495360" y="237240"/>
            <a:ext cx="6639840" cy="749520"/>
            <a:chOff x="495360" y="237240"/>
            <a:chExt cx="6639840" cy="749520"/>
          </a:xfrm>
        </p:grpSpPr>
        <p:sp>
          <p:nvSpPr>
            <p:cNvPr id="701" name="TextBox 7"/>
            <p:cNvSpPr/>
            <p:nvPr/>
          </p:nvSpPr>
          <p:spPr>
            <a:xfrm>
              <a:off x="495360" y="237240"/>
              <a:ext cx="6639840" cy="487440"/>
            </a:xfrm>
            <a:prstGeom prst="rect">
              <a:avLst/>
            </a:prstGeom>
            <a:noFill/>
            <a:ln w="0">
              <a:noFill/>
            </a:ln>
          </p:spPr>
          <p:style>
            <a:lnRef idx="0"/>
            <a:fillRef idx="0"/>
            <a:effectRef idx="0"/>
            <a:fontRef idx="minor"/>
          </p:style>
          <p:txBody>
            <a:bodyPr lIns="0" rIns="0" tIns="0" bIns="0" anchor="t">
              <a:spAutoFit/>
            </a:bodyPr>
            <a:p>
              <a:pPr>
                <a:lnSpc>
                  <a:spcPts val="3841"/>
                </a:lnSpc>
                <a:buNone/>
                <a:tabLst>
                  <a:tab algn="l" pos="0"/>
                </a:tabLst>
              </a:pPr>
              <a:r>
                <a:rPr b="0" lang="en-US" sz="2400" spc="-1" strike="noStrike">
                  <a:solidFill>
                    <a:srgbClr val="006d8b"/>
                  </a:solidFill>
                  <a:latin typeface="Mercury Medium"/>
                  <a:ea typeface="Arial"/>
                </a:rPr>
                <a:t>Documentations et supports sur le LRA </a:t>
              </a:r>
              <a:endParaRPr b="0" lang="fr-BE" sz="2400" spc="-1" strike="noStrike">
                <a:latin typeface="Arial"/>
              </a:endParaRPr>
            </a:p>
          </p:txBody>
        </p:sp>
        <p:sp>
          <p:nvSpPr>
            <p:cNvPr id="702" name="TextBox 8"/>
            <p:cNvSpPr/>
            <p:nvPr/>
          </p:nvSpPr>
          <p:spPr>
            <a:xfrm>
              <a:off x="495360" y="743400"/>
              <a:ext cx="6639840" cy="243360"/>
            </a:xfrm>
            <a:prstGeom prst="rect">
              <a:avLst/>
            </a:prstGeom>
            <a:noFill/>
            <a:ln w="0">
              <a:noFill/>
            </a:ln>
          </p:spPr>
          <p:style>
            <a:lnRef idx="0"/>
            <a:fillRef idx="0"/>
            <a:effectRef idx="0"/>
            <a:fontRef idx="minor"/>
          </p:style>
          <p:txBody>
            <a:bodyPr lIns="0" rIns="0" tIns="0" bIns="0" anchor="t">
              <a:spAutoFit/>
            </a:bodyPr>
            <a:p>
              <a:pPr>
                <a:lnSpc>
                  <a:spcPts val="1919"/>
                </a:lnSpc>
                <a:buNone/>
                <a:tabLst>
                  <a:tab algn="l" pos="0"/>
                </a:tabLst>
              </a:pPr>
              <a:r>
                <a:rPr b="0" lang="en-US" sz="1410" spc="-1" strike="noStrike">
                  <a:solidFill>
                    <a:srgbClr val="808080"/>
                  </a:solidFill>
                  <a:latin typeface="Mercury Medium"/>
                  <a:ea typeface="Arial"/>
                </a:rPr>
                <a:t>Un complément d’informations via  </a:t>
              </a:r>
              <a:endParaRPr b="0" lang="fr-BE" sz="1410" spc="-1" strike="noStrike">
                <a:latin typeface="Arial"/>
              </a:endParaRPr>
            </a:p>
          </p:txBody>
        </p:sp>
      </p:grpSp>
      <p:pic>
        <p:nvPicPr>
          <p:cNvPr id="703" name="Picture 24" descr=""/>
          <p:cNvPicPr/>
          <p:nvPr/>
        </p:nvPicPr>
        <p:blipFill>
          <a:blip r:embed="rId3"/>
          <a:stretch/>
        </p:blipFill>
        <p:spPr>
          <a:xfrm>
            <a:off x="6086520" y="88560"/>
            <a:ext cx="2899800" cy="894960"/>
          </a:xfrm>
          <a:prstGeom prst="rect">
            <a:avLst/>
          </a:prstGeom>
          <a:ln w="0">
            <a:noFill/>
          </a:ln>
        </p:spPr>
      </p:pic>
      <p:sp>
        <p:nvSpPr>
          <p:cNvPr id="704" name="ZoneTexte 34"/>
          <p:cNvSpPr/>
          <p:nvPr/>
        </p:nvSpPr>
        <p:spPr>
          <a:xfrm>
            <a:off x="764640" y="1602000"/>
            <a:ext cx="3972240" cy="266652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fr-BE" sz="1500" spc="-1" strike="noStrike">
                <a:solidFill>
                  <a:srgbClr val="006d8b"/>
                </a:solidFill>
                <a:latin typeface="Mercury Medium"/>
                <a:ea typeface="Arial"/>
              </a:rPr>
              <a:t>CSAM /BOSA: </a:t>
            </a:r>
            <a:endParaRPr b="0" lang="fr-BE" sz="1500" spc="-1" strike="noStrike">
              <a:latin typeface="Arial"/>
            </a:endParaRPr>
          </a:p>
          <a:p>
            <a:pPr>
              <a:lnSpc>
                <a:spcPct val="100000"/>
              </a:lnSpc>
              <a:buNone/>
              <a:tabLst>
                <a:tab algn="l" pos="0"/>
              </a:tabLst>
            </a:pPr>
            <a:endParaRPr b="0" lang="fr-BE" sz="1500" spc="-1" strike="noStrike">
              <a:latin typeface="Arial"/>
            </a:endParaRPr>
          </a:p>
          <a:p>
            <a:pPr marL="214200" indent="-214200">
              <a:lnSpc>
                <a:spcPct val="100000"/>
              </a:lnSpc>
              <a:buClr>
                <a:srgbClr val="808080"/>
              </a:buClr>
              <a:buFont typeface="Arial"/>
              <a:buChar char="•"/>
              <a:tabLst>
                <a:tab algn="l" pos="0"/>
              </a:tabLst>
            </a:pPr>
            <a:r>
              <a:rPr b="0" lang="fr-BE" sz="1350" spc="-1" strike="noStrike">
                <a:solidFill>
                  <a:srgbClr val="808080"/>
                </a:solidFill>
                <a:latin typeface="Mercury Medium"/>
                <a:ea typeface="Arial"/>
              </a:rPr>
              <a:t>Une vidéo sur les clés numériques</a:t>
            </a:r>
            <a:endParaRPr b="0" lang="fr-BE" sz="1350" spc="-1" strike="noStrike">
              <a:latin typeface="Arial"/>
            </a:endParaRPr>
          </a:p>
          <a:p>
            <a:pPr lvl="1" marL="557280" indent="-214200">
              <a:lnSpc>
                <a:spcPct val="100000"/>
              </a:lnSpc>
              <a:buClr>
                <a:srgbClr val="000000"/>
              </a:buClr>
              <a:buFont typeface="Arial"/>
              <a:buChar char="•"/>
              <a:tabLst>
                <a:tab algn="l" pos="0"/>
              </a:tabLst>
            </a:pPr>
            <a:r>
              <a:rPr b="0" lang="fr-BE" sz="1350" spc="-1" strike="noStrike" u="sng">
                <a:solidFill>
                  <a:srgbClr val="0000ff"/>
                </a:solidFill>
                <a:uFillTx/>
                <a:latin typeface="Mercury Medium"/>
                <a:ea typeface="Arial"/>
                <a:hlinkClick r:id="rId4"/>
              </a:rPr>
              <a:t>Vidéos pédagogiques | Centre d'aide (belgium.be)</a:t>
            </a:r>
            <a:r>
              <a:rPr b="0" lang="fr-BE" sz="1350" spc="-1" strike="noStrike">
                <a:solidFill>
                  <a:srgbClr val="808080"/>
                </a:solidFill>
                <a:latin typeface="Mercury Medium"/>
                <a:ea typeface="Arial"/>
              </a:rPr>
              <a:t>  </a:t>
            </a:r>
            <a:endParaRPr b="0" lang="fr-BE" sz="1350" spc="-1" strike="noStrike">
              <a:latin typeface="Arial"/>
            </a:endParaRPr>
          </a:p>
          <a:p>
            <a:pPr marL="214200" indent="-214200">
              <a:lnSpc>
                <a:spcPct val="100000"/>
              </a:lnSpc>
              <a:buClr>
                <a:srgbClr val="808080"/>
              </a:buClr>
              <a:buFont typeface="Arial"/>
              <a:buChar char="•"/>
              <a:tabLst>
                <a:tab algn="l" pos="0"/>
              </a:tabLst>
            </a:pPr>
            <a:r>
              <a:rPr b="0" lang="fr-BE" sz="1350" spc="-1" strike="noStrike">
                <a:solidFill>
                  <a:srgbClr val="808080"/>
                </a:solidFill>
                <a:latin typeface="Mercury Medium"/>
                <a:ea typeface="Arial"/>
              </a:rPr>
              <a:t>Une carte de démarrage  </a:t>
            </a:r>
            <a:endParaRPr b="0" lang="fr-BE" sz="1350" spc="-1" strike="noStrike">
              <a:latin typeface="Arial"/>
            </a:endParaRPr>
          </a:p>
          <a:p>
            <a:pPr lvl="1" marL="557280" indent="-214200">
              <a:lnSpc>
                <a:spcPct val="100000"/>
              </a:lnSpc>
              <a:buClr>
                <a:srgbClr val="000000"/>
              </a:buClr>
              <a:buFont typeface="Arial"/>
              <a:buChar char="•"/>
              <a:tabLst>
                <a:tab algn="l" pos="0"/>
              </a:tabLst>
            </a:pPr>
            <a:r>
              <a:rPr b="0" lang="fr-BE" sz="1350" spc="-1" strike="noStrike" u="sng">
                <a:solidFill>
                  <a:srgbClr val="0000ff"/>
                </a:solidFill>
                <a:uFillTx/>
                <a:latin typeface="Mercury Medium"/>
                <a:ea typeface="Arial"/>
                <a:hlinkClick r:id="rId5"/>
              </a:rPr>
              <a:t>Activer une </a:t>
            </a:r>
            <a:r>
              <a:rPr b="0" lang="fr-BE" sz="1350" spc="-1" strike="noStrike" u="sng">
                <a:solidFill>
                  <a:srgbClr val="0000ff"/>
                </a:solidFill>
                <a:uFillTx/>
                <a:latin typeface="Mercury Medium"/>
                <a:ea typeface="Arial"/>
                <a:hlinkClick r:id="rId6"/>
              </a:rPr>
              <a:t>cle</a:t>
            </a:r>
            <a:r>
              <a:rPr b="0" lang="fr-BE" sz="1350" spc="-1" strike="noStrike" u="sng">
                <a:solidFill>
                  <a:srgbClr val="0000ff"/>
                </a:solidFill>
                <a:uFillTx/>
                <a:latin typeface="Mercury Medium"/>
                <a:ea typeface="Arial"/>
                <a:hlinkClick r:id="rId7"/>
              </a:rPr>
              <a:t> </a:t>
            </a:r>
            <a:r>
              <a:rPr b="0" lang="fr-BE" sz="1350" spc="-1" strike="noStrike" u="sng">
                <a:solidFill>
                  <a:srgbClr val="0000ff"/>
                </a:solidFill>
                <a:uFillTx/>
                <a:latin typeface="Mercury Medium"/>
                <a:ea typeface="Arial"/>
                <a:hlinkClick r:id="rId8"/>
              </a:rPr>
              <a:t>numerique</a:t>
            </a:r>
            <a:r>
              <a:rPr b="0" lang="fr-BE" sz="1350" spc="-1" strike="noStrike" u="sng">
                <a:solidFill>
                  <a:srgbClr val="0000ff"/>
                </a:solidFill>
                <a:uFillTx/>
                <a:latin typeface="Mercury Medium"/>
                <a:ea typeface="Arial"/>
                <a:hlinkClick r:id="rId9"/>
              </a:rPr>
              <a:t>-E-mail OTP - (bosa.be)</a:t>
            </a:r>
            <a:endParaRPr b="0" lang="fr-BE" sz="1350" spc="-1" strike="noStrike">
              <a:latin typeface="Arial"/>
            </a:endParaRPr>
          </a:p>
          <a:p>
            <a:pPr marL="214200" indent="-214200">
              <a:lnSpc>
                <a:spcPct val="100000"/>
              </a:lnSpc>
              <a:buClr>
                <a:srgbClr val="808080"/>
              </a:buClr>
              <a:buFont typeface="Arial"/>
              <a:buChar char="•"/>
              <a:tabLst>
                <a:tab algn="l" pos="0"/>
              </a:tabLst>
            </a:pPr>
            <a:r>
              <a:rPr b="0" lang="fr-BE" sz="1350" spc="-1" strike="noStrike">
                <a:solidFill>
                  <a:srgbClr val="808080"/>
                </a:solidFill>
                <a:latin typeface="Mercury Medium"/>
                <a:ea typeface="Arial"/>
              </a:rPr>
              <a:t>Une section FAQ </a:t>
            </a:r>
            <a:endParaRPr b="0" lang="fr-BE" sz="1350" spc="-1" strike="noStrike">
              <a:latin typeface="Arial"/>
            </a:endParaRPr>
          </a:p>
          <a:p>
            <a:pPr lvl="1" marL="557280" indent="-214200">
              <a:lnSpc>
                <a:spcPct val="100000"/>
              </a:lnSpc>
              <a:buClr>
                <a:srgbClr val="000000"/>
              </a:buClr>
              <a:buFont typeface="Arial"/>
              <a:buChar char="•"/>
              <a:tabLst>
                <a:tab algn="l" pos="0"/>
              </a:tabLst>
            </a:pPr>
            <a:r>
              <a:rPr b="0" lang="fr-BE" sz="1350" spc="-1" strike="noStrike" u="sng">
                <a:solidFill>
                  <a:srgbClr val="0000ff"/>
                </a:solidFill>
                <a:uFillTx/>
                <a:latin typeface="Mercury Medium"/>
                <a:ea typeface="Arial"/>
                <a:hlinkClick r:id="rId10"/>
              </a:rPr>
              <a:t>Page d'accueil (belgium.be)</a:t>
            </a:r>
            <a:endParaRPr b="0" lang="fr-BE" sz="135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endParaRPr b="0" lang="fr-BE" sz="1200" spc="-1" strike="noStrike">
              <a:latin typeface="Arial"/>
            </a:endParaRPr>
          </a:p>
        </p:txBody>
      </p:sp>
      <p:pic>
        <p:nvPicPr>
          <p:cNvPr id="705" name="" descr="">
            <a:hlinkClick r:id="" action="ppaction://media"/>
          </p:cNvPr>
          <p:cNvPicPr/>
          <p:nvPr>
            <a:videoFile r:link="rId11"/>
            <p:extLst>
              <p:ext uri="{DAA4B4D4-6D71-4841-9C94-3DE7FCFB9230}">
                <p14:media r:link="rId12"/>
              </p:ext>
            </p:extLst>
          </p:nvPr>
        </p:nvPicPr>
        <p:blipFill>
          <a:blip r:embed="rId13"/>
          <a:stretch>
            <a:fillRect/>
          </a:stretch>
        </p:blipFill>
        <p:spPr>
          <a:xfrm>
            <a:off x="4742640" y="2148480"/>
            <a:ext cx="2659680" cy="1502640"/>
          </a:xfrm>
          <a:prstGeom prst="rect">
            <a:avLst/>
          </a:prstGeom>
          <a:ln w="0">
            <a:noFill/>
          </a:ln>
        </p:spPr>
      </p:pic>
      <p:pic>
        <p:nvPicPr>
          <p:cNvPr id="706" name="Picture 2" descr=""/>
          <p:cNvPicPr/>
          <p:nvPr/>
        </p:nvPicPr>
        <p:blipFill>
          <a:blip r:embed="rId14"/>
          <a:stretch/>
        </p:blipFill>
        <p:spPr>
          <a:xfrm>
            <a:off x="8510760" y="3114000"/>
            <a:ext cx="475920" cy="733320"/>
          </a:xfrm>
          <a:prstGeom prst="rect">
            <a:avLst/>
          </a:prstGeom>
          <a:ln w="0">
            <a:noFill/>
          </a:ln>
        </p:spPr>
      </p:pic>
      <p:pic>
        <p:nvPicPr>
          <p:cNvPr id="707" name="Image 8" descr="Image 8"/>
          <p:cNvPicPr/>
          <p:nvPr/>
        </p:nvPicPr>
        <p:blipFill>
          <a:blip r:embed="rId15"/>
          <a:stretch/>
        </p:blipFill>
        <p:spPr>
          <a:xfrm>
            <a:off x="3801960" y="4197600"/>
            <a:ext cx="2167920" cy="813600"/>
          </a:xfrm>
          <a:prstGeom prst="rect">
            <a:avLst/>
          </a:prstGeom>
          <a:ln w="12700">
            <a:noFill/>
          </a:ln>
        </p:spPr>
      </p:pic>
      <p:pic>
        <p:nvPicPr>
          <p:cNvPr id="708" name="Picture 4" descr="Marchés Publics | BOSA"/>
          <p:cNvPicPr/>
          <p:nvPr/>
        </p:nvPicPr>
        <p:blipFill>
          <a:blip r:embed="rId16"/>
          <a:stretch/>
        </p:blipFill>
        <p:spPr>
          <a:xfrm>
            <a:off x="6296400" y="4406400"/>
            <a:ext cx="1910880" cy="604800"/>
          </a:xfrm>
          <a:prstGeom prst="rect">
            <a:avLst/>
          </a:prstGeom>
          <a:ln w="0">
            <a:noFill/>
          </a:ln>
        </p:spPr>
      </p:pic>
    </p:spTree>
  </p:cSld>
  <mc:AlternateContent>
    <mc:Choice Requires="p14">
      <p:transition spd="slow" p14:dur="2000"/>
    </mc:Choice>
    <mc:Fallback>
      <p:transition spd="slow"/>
    </mc:Fallback>
  </mc:AlternateContent>
  <p:timing>
    <p:tnLst>
      <p:par>
        <p:cTn id="586" dur="indefinite" restart="never" nodeType="tmRoot">
          <p:childTnLst>
            <p:seq>
              <p:cTn id="587" dur="indefinite" nodeType="mainSeq">
                <p:childTnLst>
                  <p:par>
                    <p:cTn id="588" fill="hold">
                      <p:stCondLst>
                        <p:cond delay="indefinite"/>
                      </p:stCondLst>
                      <p:childTnLst>
                        <p:par>
                          <p:cTn id="589" fill="hold">
                            <p:stCondLst>
                              <p:cond delay="0"/>
                            </p:stCondLst>
                            <p:childTnLst>
                              <p:par>
                                <p:cTn id="590" nodeType="clickEffect" fill="hold" presetClass="mediacall">
                                  <p:stCondLst>
                                    <p:cond delay="0"/>
                                  </p:stCondLst>
                                  <p:childTnLst>
                                    <p:cmd type="call" cmd="playFrom(0.0)">
                                      <p:cBhvr>
                                        <p:cTn id="591" dur="1" fill="hold"/>
                                        <p:tgtEl>
                                          <p:spTgt spid="705"/>
                                        </p:tgtEl>
                                      </p:cBhvr>
                                    </p:cmd>
                                  </p:childTnLst>
                                </p:cTn>
                              </p:par>
                            </p:childTnLst>
                          </p:cTn>
                        </p:par>
                      </p:childTnLst>
                    </p:cTn>
                  </p:par>
                </p:childTnLst>
              </p:cTn>
              <p:prevCondLst>
                <p:cond evt="onPrev">
                  <p:tgtEl>
                    <p:sldTgt/>
                  </p:tgtEl>
                </p:cond>
              </p:prevCondLst>
              <p:nextCondLst>
                <p:cond evt="onNext">
                  <p:tgtEl>
                    <p:sldTgt/>
                  </p:tgtEl>
                </p:cond>
              </p:nextCondLst>
            </p:seq>
            <p:seq>
              <p:cTn id="592" restart="whenNotActive" nodeType="interactiveSeq" fill="hold">
                <p:stCondLst>
                  <p:cond delay="0" evt="onClick">
                    <p:tgtEl>
                      <p:spTgt spid="705"/>
                    </p:tgtEl>
                  </p:cond>
                </p:stCondLst>
                <p:childTnLst>
                  <p:par>
                    <p:cTn id="593" fill="hold">
                      <p:stCondLst>
                        <p:cond delay="0" evt="onClick">
                          <p:tgtEl>
                            <p:spTgt spid="705"/>
                          </p:tgtEl>
                        </p:cond>
                      </p:stCondLst>
                      <p:childTnLst>
                        <p:par>
                          <p:cTn id="594" fill="hold">
                            <p:stCondLst>
                              <p:cond delay="0"/>
                            </p:stCondLst>
                            <p:childTnLst>
                              <p:par>
                                <p:cTn id="595" nodeType="clickEffect" fill="hold" presetClass="mediacall">
                                  <p:stCondLst>
                                    <p:cond delay="0"/>
                                  </p:stCondLst>
                                  <p:childTnLst>
                                    <p:cmd type="call" cmd="togglePause">
                                      <p:cBhvr>
                                        <p:cTn id="596" dur="1" fill="hold"/>
                                        <p:tgtEl>
                                          <p:spTgt spid="705"/>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6d8b"/>
        </a:solidFill>
      </p:bgPr>
    </p:bg>
    <p:spTree>
      <p:nvGrpSpPr>
        <p:cNvPr id="1" name=""/>
        <p:cNvGrpSpPr/>
        <p:nvPr/>
      </p:nvGrpSpPr>
      <p:grpSpPr>
        <a:xfrm>
          <a:off x="0" y="0"/>
          <a:ext cx="0" cy="0"/>
          <a:chOff x="0" y="0"/>
          <a:chExt cx="0" cy="0"/>
        </a:xfrm>
      </p:grpSpPr>
      <p:grpSp>
        <p:nvGrpSpPr>
          <p:cNvPr id="399" name="Group 1"/>
          <p:cNvGrpSpPr/>
          <p:nvPr/>
        </p:nvGrpSpPr>
        <p:grpSpPr>
          <a:xfrm>
            <a:off x="3082320" y="-2725200"/>
            <a:ext cx="10465560" cy="9826560"/>
            <a:chOff x="3082320" y="-2725200"/>
            <a:chExt cx="10465560" cy="9826560"/>
          </a:xfrm>
        </p:grpSpPr>
        <p:pic>
          <p:nvPicPr>
            <p:cNvPr id="400" name="Picture 1" descr=""/>
            <p:cNvPicPr/>
            <p:nvPr/>
          </p:nvPicPr>
          <p:blipFill>
            <a:blip r:embed="rId1">
              <a:alphaModFix amt="14000"/>
            </a:blip>
            <a:stretch/>
          </p:blipFill>
          <p:spPr>
            <a:xfrm rot="19331400">
              <a:off x="4538160" y="-1152000"/>
              <a:ext cx="6528240" cy="6985800"/>
            </a:xfrm>
            <a:prstGeom prst="rect">
              <a:avLst/>
            </a:prstGeom>
            <a:ln w="0">
              <a:noFill/>
            </a:ln>
          </p:spPr>
        </p:pic>
        <p:pic>
          <p:nvPicPr>
            <p:cNvPr id="401" name="Picture 5" descr=""/>
            <p:cNvPicPr/>
            <p:nvPr/>
          </p:nvPicPr>
          <p:blipFill>
            <a:blip r:embed="rId2">
              <a:alphaModFix amt="14000"/>
            </a:blip>
            <a:stretch/>
          </p:blipFill>
          <p:spPr>
            <a:xfrm rot="19331400">
              <a:off x="5563440" y="-1457280"/>
              <a:ext cx="6528240" cy="6985800"/>
            </a:xfrm>
            <a:prstGeom prst="rect">
              <a:avLst/>
            </a:prstGeom>
            <a:ln w="0">
              <a:noFill/>
            </a:ln>
          </p:spPr>
        </p:pic>
      </p:grpSp>
      <p:grpSp>
        <p:nvGrpSpPr>
          <p:cNvPr id="402" name="Group 3"/>
          <p:cNvGrpSpPr/>
          <p:nvPr/>
        </p:nvGrpSpPr>
        <p:grpSpPr>
          <a:xfrm>
            <a:off x="0" y="3551400"/>
            <a:ext cx="9143640" cy="1587600"/>
            <a:chOff x="0" y="3551400"/>
            <a:chExt cx="9143640" cy="1587600"/>
          </a:xfrm>
        </p:grpSpPr>
        <p:sp>
          <p:nvSpPr>
            <p:cNvPr id="403" name="Freeform 1"/>
            <p:cNvSpPr/>
            <p:nvPr/>
          </p:nvSpPr>
          <p:spPr>
            <a:xfrm>
              <a:off x="0" y="3551400"/>
              <a:ext cx="9143640" cy="1587600"/>
            </a:xfrm>
            <a:custGeom>
              <a:avLst/>
              <a:gdLst/>
              <a:ahLst/>
              <a:rect l="l" t="t" r="r" b="b"/>
              <a:pathLst>
                <a:path w="2346717" h="396348">
                  <a:moveTo>
                    <a:pt x="0" y="0"/>
                  </a:moveTo>
                  <a:lnTo>
                    <a:pt x="2346717" y="0"/>
                  </a:lnTo>
                  <a:lnTo>
                    <a:pt x="2346717" y="396348"/>
                  </a:lnTo>
                  <a:lnTo>
                    <a:pt x="0" y="396348"/>
                  </a:lnTo>
                  <a:close/>
                </a:path>
              </a:pathLst>
            </a:custGeom>
            <a:solidFill>
              <a:srgbClr val="006d8b"/>
            </a:solidFill>
            <a:ln w="0">
              <a:noFill/>
            </a:ln>
          </p:spPr>
          <p:style>
            <a:lnRef idx="0"/>
            <a:fillRef idx="0"/>
            <a:effectRef idx="0"/>
            <a:fontRef idx="minor"/>
          </p:style>
        </p:sp>
      </p:grpSp>
      <p:pic>
        <p:nvPicPr>
          <p:cNvPr id="404" name="Image 1" descr="Image 2"/>
          <p:cNvPicPr/>
          <p:nvPr/>
        </p:nvPicPr>
        <p:blipFill>
          <a:blip r:embed="rId3"/>
          <a:stretch/>
        </p:blipFill>
        <p:spPr>
          <a:xfrm>
            <a:off x="4424760" y="1011240"/>
            <a:ext cx="4885560" cy="3248640"/>
          </a:xfrm>
          <a:prstGeom prst="rect">
            <a:avLst/>
          </a:prstGeom>
          <a:ln w="12700">
            <a:noFill/>
          </a:ln>
        </p:spPr>
      </p:pic>
      <p:sp>
        <p:nvSpPr>
          <p:cNvPr id="405" name="Espace réservé du texte 1"/>
          <p:cNvSpPr/>
          <p:nvPr/>
        </p:nvSpPr>
        <p:spPr>
          <a:xfrm>
            <a:off x="605520" y="3328200"/>
            <a:ext cx="7468200" cy="374040"/>
          </a:xfrm>
          <a:prstGeom prst="rect">
            <a:avLst/>
          </a:prstGeom>
          <a:noFill/>
          <a:ln w="12700">
            <a:noFill/>
          </a:ln>
        </p:spPr>
        <p:style>
          <a:lnRef idx="0"/>
          <a:fillRef idx="0"/>
          <a:effectRef idx="0"/>
          <a:fontRef idx="minor"/>
        </p:style>
      </p:sp>
      <p:sp>
        <p:nvSpPr>
          <p:cNvPr id="406" name="Espace réservé du texte 2"/>
          <p:cNvSpPr/>
          <p:nvPr/>
        </p:nvSpPr>
        <p:spPr>
          <a:xfrm>
            <a:off x="360000" y="2413800"/>
            <a:ext cx="3942000" cy="286200"/>
          </a:xfrm>
          <a:prstGeom prst="rect">
            <a:avLst/>
          </a:prstGeom>
          <a:noFill/>
          <a:ln w="12700">
            <a:noFill/>
          </a:ln>
        </p:spPr>
        <p:style>
          <a:lnRef idx="0"/>
          <a:fillRef idx="0"/>
          <a:effectRef idx="0"/>
          <a:fontRef idx="minor"/>
        </p:style>
        <p:txBody>
          <a:bodyPr lIns="34200" rIns="34200" tIns="45000" bIns="45000" anchor="t">
            <a:noAutofit/>
          </a:bodyPr>
          <a:p>
            <a:pPr>
              <a:lnSpc>
                <a:spcPts val="1650"/>
              </a:lnSpc>
              <a:spcBef>
                <a:spcPts val="374"/>
              </a:spcBef>
              <a:buNone/>
              <a:tabLst>
                <a:tab algn="l" pos="0"/>
              </a:tabLst>
            </a:pPr>
            <a:r>
              <a:rPr b="1" lang="fr-BE" sz="2400" spc="-1" strike="noStrike" cap="all">
                <a:solidFill>
                  <a:srgbClr val="ffffff"/>
                </a:solidFill>
                <a:latin typeface="Mercury Medium"/>
                <a:ea typeface="Arial"/>
              </a:rPr>
              <a:t>1.L’Atelier du web</a:t>
            </a:r>
            <a:endParaRPr b="0" lang="fr-BE" sz="2400" spc="-1" strike="noStrike">
              <a:latin typeface="Arial"/>
            </a:endParaRPr>
          </a:p>
        </p:txBody>
      </p:sp>
    </p:spTree>
  </p:cSld>
  <mc:AlternateContent>
    <mc:Choice Requires="p14">
      <p:transition spd="slow" p14:dur="2000"/>
    </mc:Choice>
    <mc:Fallback>
      <p:transition spd="slow"/>
    </mc:Fallback>
  </mc:AlternateContent>
</p:sld>
</file>

<file path=ppt/slides/slide4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grpSp>
        <p:nvGrpSpPr>
          <p:cNvPr id="709" name="Group 2"/>
          <p:cNvGrpSpPr/>
          <p:nvPr/>
        </p:nvGrpSpPr>
        <p:grpSpPr>
          <a:xfrm>
            <a:off x="6953040" y="-245160"/>
            <a:ext cx="3839040" cy="4902120"/>
            <a:chOff x="6953040" y="-245160"/>
            <a:chExt cx="3839040" cy="4902120"/>
          </a:xfrm>
        </p:grpSpPr>
        <p:pic>
          <p:nvPicPr>
            <p:cNvPr id="710" name="Picture 3" descr=""/>
            <p:cNvPicPr/>
            <p:nvPr/>
          </p:nvPicPr>
          <p:blipFill>
            <a:blip r:embed="rId1">
              <a:alphaModFix amt="25000"/>
            </a:blip>
            <a:stretch/>
          </p:blipFill>
          <p:spPr>
            <a:xfrm>
              <a:off x="6953040" y="-245160"/>
              <a:ext cx="3330360" cy="4644720"/>
            </a:xfrm>
            <a:prstGeom prst="rect">
              <a:avLst/>
            </a:prstGeom>
            <a:ln w="0">
              <a:noFill/>
            </a:ln>
          </p:spPr>
        </p:pic>
        <p:pic>
          <p:nvPicPr>
            <p:cNvPr id="711" name="Picture 4" descr=""/>
            <p:cNvPicPr/>
            <p:nvPr/>
          </p:nvPicPr>
          <p:blipFill>
            <a:blip r:embed="rId2">
              <a:alphaModFix amt="25000"/>
            </a:blip>
            <a:stretch/>
          </p:blipFill>
          <p:spPr>
            <a:xfrm>
              <a:off x="7461720" y="12240"/>
              <a:ext cx="3330360" cy="4644720"/>
            </a:xfrm>
            <a:prstGeom prst="rect">
              <a:avLst/>
            </a:prstGeom>
            <a:ln w="0">
              <a:noFill/>
            </a:ln>
          </p:spPr>
        </p:pic>
      </p:grpSp>
      <p:grpSp>
        <p:nvGrpSpPr>
          <p:cNvPr id="712" name="Group 6"/>
          <p:cNvGrpSpPr/>
          <p:nvPr/>
        </p:nvGrpSpPr>
        <p:grpSpPr>
          <a:xfrm>
            <a:off x="495360" y="237240"/>
            <a:ext cx="6639840" cy="749520"/>
            <a:chOff x="495360" y="237240"/>
            <a:chExt cx="6639840" cy="749520"/>
          </a:xfrm>
        </p:grpSpPr>
        <p:sp>
          <p:nvSpPr>
            <p:cNvPr id="713" name="TextBox 7"/>
            <p:cNvSpPr/>
            <p:nvPr/>
          </p:nvSpPr>
          <p:spPr>
            <a:xfrm>
              <a:off x="495360" y="237240"/>
              <a:ext cx="6639840" cy="487440"/>
            </a:xfrm>
            <a:prstGeom prst="rect">
              <a:avLst/>
            </a:prstGeom>
            <a:noFill/>
            <a:ln w="0">
              <a:noFill/>
            </a:ln>
          </p:spPr>
          <p:style>
            <a:lnRef idx="0"/>
            <a:fillRef idx="0"/>
            <a:effectRef idx="0"/>
            <a:fontRef idx="minor"/>
          </p:style>
          <p:txBody>
            <a:bodyPr lIns="0" rIns="0" tIns="0" bIns="0" anchor="t">
              <a:spAutoFit/>
            </a:bodyPr>
            <a:p>
              <a:pPr>
                <a:lnSpc>
                  <a:spcPts val="3841"/>
                </a:lnSpc>
                <a:buNone/>
                <a:tabLst>
                  <a:tab algn="l" pos="0"/>
                </a:tabLst>
              </a:pPr>
              <a:r>
                <a:rPr b="0" lang="en-US" sz="2400" spc="-1" strike="noStrike">
                  <a:solidFill>
                    <a:srgbClr val="006d8b"/>
                  </a:solidFill>
                  <a:latin typeface="Mercury Medium"/>
                  <a:ea typeface="Arial"/>
                </a:rPr>
                <a:t>Documentations et supports eID </a:t>
              </a:r>
              <a:endParaRPr b="0" lang="fr-BE" sz="2400" spc="-1" strike="noStrike">
                <a:latin typeface="Arial"/>
              </a:endParaRPr>
            </a:p>
          </p:txBody>
        </p:sp>
        <p:sp>
          <p:nvSpPr>
            <p:cNvPr id="714" name="TextBox 8"/>
            <p:cNvSpPr/>
            <p:nvPr/>
          </p:nvSpPr>
          <p:spPr>
            <a:xfrm>
              <a:off x="495360" y="743400"/>
              <a:ext cx="6639840" cy="243360"/>
            </a:xfrm>
            <a:prstGeom prst="rect">
              <a:avLst/>
            </a:prstGeom>
            <a:noFill/>
            <a:ln w="0">
              <a:noFill/>
            </a:ln>
          </p:spPr>
          <p:style>
            <a:lnRef idx="0"/>
            <a:fillRef idx="0"/>
            <a:effectRef idx="0"/>
            <a:fontRef idx="minor"/>
          </p:style>
          <p:txBody>
            <a:bodyPr lIns="0" rIns="0" tIns="0" bIns="0" anchor="t">
              <a:spAutoFit/>
            </a:bodyPr>
            <a:p>
              <a:pPr>
                <a:lnSpc>
                  <a:spcPts val="1919"/>
                </a:lnSpc>
                <a:buNone/>
                <a:tabLst>
                  <a:tab algn="l" pos="0"/>
                </a:tabLst>
              </a:pPr>
              <a:r>
                <a:rPr b="0" lang="en-US" sz="1410" spc="-1" strike="noStrike">
                  <a:solidFill>
                    <a:srgbClr val="808080"/>
                  </a:solidFill>
                  <a:latin typeface="Mercury Medium"/>
                  <a:ea typeface="Arial"/>
                </a:rPr>
                <a:t>Un complément d’informations via  </a:t>
              </a:r>
              <a:endParaRPr b="0" lang="fr-BE" sz="1410" spc="-1" strike="noStrike">
                <a:latin typeface="Arial"/>
              </a:endParaRPr>
            </a:p>
          </p:txBody>
        </p:sp>
      </p:grpSp>
      <p:pic>
        <p:nvPicPr>
          <p:cNvPr id="715" name="Picture 24" descr=""/>
          <p:cNvPicPr/>
          <p:nvPr/>
        </p:nvPicPr>
        <p:blipFill>
          <a:blip r:embed="rId3"/>
          <a:stretch/>
        </p:blipFill>
        <p:spPr>
          <a:xfrm>
            <a:off x="6086520" y="88560"/>
            <a:ext cx="2899800" cy="894960"/>
          </a:xfrm>
          <a:prstGeom prst="rect">
            <a:avLst/>
          </a:prstGeom>
          <a:ln w="0">
            <a:noFill/>
          </a:ln>
        </p:spPr>
      </p:pic>
      <p:pic>
        <p:nvPicPr>
          <p:cNvPr id="716" name="Image 27" descr="Une image contenant texte, jouet, graphiques vectoriels&#10;&#10;Description générée automatiquement"/>
          <p:cNvPicPr/>
          <p:nvPr/>
        </p:nvPicPr>
        <p:blipFill>
          <a:blip r:embed="rId4"/>
          <a:stretch/>
        </p:blipFill>
        <p:spPr>
          <a:xfrm>
            <a:off x="7298280" y="676440"/>
            <a:ext cx="1845360" cy="1212120"/>
          </a:xfrm>
          <a:prstGeom prst="rect">
            <a:avLst/>
          </a:prstGeom>
          <a:ln w="0">
            <a:noFill/>
          </a:ln>
        </p:spPr>
      </p:pic>
      <p:pic>
        <p:nvPicPr>
          <p:cNvPr id="717" name="" descr="">
            <a:hlinkClick r:id="" action="ppaction://media"/>
          </p:cNvPr>
          <p:cNvPicPr/>
          <p:nvPr>
            <a:videoFile r:link="rId5"/>
            <p:extLst>
              <p:ext uri="{DAA4B4D4-6D71-4841-9C94-3DE7FCFB9230}">
                <p14:media r:link="rId6"/>
              </p:ext>
            </p:extLst>
          </p:nvPr>
        </p:nvPicPr>
        <p:blipFill>
          <a:blip r:embed="rId7"/>
          <a:stretch>
            <a:fillRect/>
          </a:stretch>
        </p:blipFill>
        <p:spPr>
          <a:xfrm>
            <a:off x="4770360" y="2032920"/>
            <a:ext cx="3118320" cy="1761840"/>
          </a:xfrm>
          <a:prstGeom prst="rect">
            <a:avLst/>
          </a:prstGeom>
          <a:ln w="0">
            <a:noFill/>
          </a:ln>
        </p:spPr>
      </p:pic>
      <p:sp>
        <p:nvSpPr>
          <p:cNvPr id="718" name="ZoneTexte 34"/>
          <p:cNvSpPr/>
          <p:nvPr/>
        </p:nvSpPr>
        <p:spPr>
          <a:xfrm>
            <a:off x="764640" y="1602000"/>
            <a:ext cx="3972240" cy="2227680"/>
          </a:xfrm>
          <a:prstGeom prst="rect">
            <a:avLst/>
          </a:prstGeom>
          <a:noFill/>
          <a:ln w="0">
            <a:noFill/>
          </a:ln>
        </p:spPr>
        <p:style>
          <a:lnRef idx="0"/>
          <a:fillRef idx="0"/>
          <a:effectRef idx="0"/>
          <a:fontRef idx="minor"/>
        </p:style>
        <p:txBody>
          <a:bodyPr lIns="90000" rIns="90000" tIns="45000" bIns="45000" anchor="t">
            <a:spAutoFit/>
          </a:bodyPr>
          <a:p>
            <a:pPr>
              <a:lnSpc>
                <a:spcPct val="100000"/>
              </a:lnSpc>
              <a:buNone/>
              <a:tabLst>
                <a:tab algn="l" pos="0"/>
              </a:tabLst>
            </a:pPr>
            <a:r>
              <a:rPr b="1" lang="fr-BE" sz="1500" spc="-1" strike="noStrike">
                <a:solidFill>
                  <a:srgbClr val="006d8b"/>
                </a:solidFill>
                <a:latin typeface="Mercury Medium"/>
                <a:ea typeface="Arial"/>
              </a:rPr>
              <a:t>CSAM/BOSA : </a:t>
            </a:r>
            <a:endParaRPr b="0" lang="fr-BE" sz="1500" spc="-1" strike="noStrike">
              <a:latin typeface="Arial"/>
            </a:endParaRPr>
          </a:p>
          <a:p>
            <a:pPr>
              <a:lnSpc>
                <a:spcPct val="100000"/>
              </a:lnSpc>
              <a:buNone/>
              <a:tabLst>
                <a:tab algn="l" pos="0"/>
              </a:tabLst>
            </a:pPr>
            <a:endParaRPr b="0" lang="fr-BE" sz="1500" spc="-1" strike="noStrike">
              <a:latin typeface="Arial"/>
            </a:endParaRPr>
          </a:p>
          <a:p>
            <a:pPr marL="214200" indent="-214200">
              <a:lnSpc>
                <a:spcPct val="100000"/>
              </a:lnSpc>
              <a:buClr>
                <a:srgbClr val="808080"/>
              </a:buClr>
              <a:buFont typeface="Arial"/>
              <a:buChar char="•"/>
              <a:tabLst>
                <a:tab algn="l" pos="0"/>
              </a:tabLst>
            </a:pPr>
            <a:r>
              <a:rPr b="0" lang="fr-BE" sz="1350" spc="-1" strike="noStrike">
                <a:solidFill>
                  <a:srgbClr val="808080"/>
                </a:solidFill>
                <a:latin typeface="Mercury Medium"/>
                <a:ea typeface="Arial"/>
              </a:rPr>
              <a:t>Une vidéo d’accompagnement sur l’eID</a:t>
            </a:r>
            <a:endParaRPr b="0" lang="fr-BE" sz="1350" spc="-1" strike="noStrike">
              <a:latin typeface="Arial"/>
            </a:endParaRPr>
          </a:p>
          <a:p>
            <a:pPr lvl="1" marL="557280" indent="-214200">
              <a:lnSpc>
                <a:spcPct val="100000"/>
              </a:lnSpc>
              <a:buClr>
                <a:srgbClr val="000000"/>
              </a:buClr>
              <a:buFont typeface="Arial"/>
              <a:buChar char="•"/>
              <a:tabLst>
                <a:tab algn="l" pos="0"/>
              </a:tabLst>
            </a:pPr>
            <a:r>
              <a:rPr b="0" lang="fr-BE" sz="1350" spc="-1" strike="noStrike" u="sng">
                <a:solidFill>
                  <a:srgbClr val="0000ff"/>
                </a:solidFill>
                <a:uFillTx/>
                <a:latin typeface="Mercury Medium"/>
                <a:ea typeface="Arial"/>
                <a:hlinkClick r:id="rId8"/>
              </a:rPr>
              <a:t>Vidéos pédagogiques | Centre d'aide (belgium.be)</a:t>
            </a:r>
            <a:endParaRPr b="0" lang="fr-BE" sz="1350" spc="-1" strike="noStrike">
              <a:latin typeface="Arial"/>
            </a:endParaRPr>
          </a:p>
          <a:p>
            <a:pPr marL="343080">
              <a:lnSpc>
                <a:spcPct val="100000"/>
              </a:lnSpc>
              <a:buNone/>
              <a:tabLst>
                <a:tab algn="l" pos="0"/>
              </a:tabLst>
            </a:pPr>
            <a:endParaRPr b="0" lang="fr-BE" sz="1350" spc="-1" strike="noStrike">
              <a:latin typeface="Arial"/>
            </a:endParaRPr>
          </a:p>
          <a:p>
            <a:pPr marL="214200" indent="-214200">
              <a:lnSpc>
                <a:spcPct val="100000"/>
              </a:lnSpc>
              <a:buClr>
                <a:srgbClr val="808080"/>
              </a:buClr>
              <a:buFont typeface="Arial"/>
              <a:buChar char="•"/>
              <a:tabLst>
                <a:tab algn="l" pos="0"/>
              </a:tabLst>
            </a:pPr>
            <a:r>
              <a:rPr b="0" lang="fr-BE" sz="1350" spc="-1" strike="noStrike">
                <a:solidFill>
                  <a:srgbClr val="808080"/>
                </a:solidFill>
                <a:latin typeface="Mercury Medium"/>
                <a:ea typeface="Arial"/>
              </a:rPr>
              <a:t>Des informations complémentaire sur l’eID</a:t>
            </a:r>
            <a:endParaRPr b="0" lang="fr-BE" sz="1350" spc="-1" strike="noStrike">
              <a:latin typeface="Arial"/>
            </a:endParaRPr>
          </a:p>
          <a:p>
            <a:pPr lvl="1" marL="557280" indent="-214200">
              <a:lnSpc>
                <a:spcPct val="100000"/>
              </a:lnSpc>
              <a:buClr>
                <a:srgbClr val="000000"/>
              </a:buClr>
              <a:buFont typeface="Arial"/>
              <a:buChar char="•"/>
              <a:tabLst>
                <a:tab algn="l" pos="0"/>
              </a:tabLst>
            </a:pPr>
            <a:r>
              <a:rPr b="0" lang="fr-BE" sz="1350" spc="-1" strike="noStrike" u="sng">
                <a:solidFill>
                  <a:srgbClr val="0000ff"/>
                </a:solidFill>
                <a:uFillTx/>
                <a:latin typeface="Mercury Medium"/>
                <a:ea typeface="Arial"/>
                <a:hlinkClick r:id="rId9"/>
              </a:rPr>
              <a:t>lecteur de cartes </a:t>
            </a:r>
            <a:r>
              <a:rPr b="0" lang="fr-BE" sz="1350" spc="-1" strike="noStrike" u="sng">
                <a:solidFill>
                  <a:srgbClr val="0000ff"/>
                </a:solidFill>
                <a:uFillTx/>
                <a:latin typeface="Mercury Medium"/>
                <a:ea typeface="Arial"/>
                <a:hlinkClick r:id="rId10"/>
              </a:rPr>
              <a:t>eID</a:t>
            </a:r>
            <a:r>
              <a:rPr b="0" lang="fr-BE" sz="1350" spc="-1" strike="noStrike" u="sng">
                <a:solidFill>
                  <a:srgbClr val="0000ff"/>
                </a:solidFill>
                <a:uFillTx/>
                <a:latin typeface="Mercury Medium"/>
                <a:ea typeface="Arial"/>
                <a:hlinkClick r:id="rId11"/>
              </a:rPr>
              <a:t> | Centre d'aide (belgium.be)</a:t>
            </a:r>
            <a:endParaRPr b="0" lang="fr-BE" sz="1350" spc="-1" strike="noStrike">
              <a:latin typeface="Arial"/>
            </a:endParaRPr>
          </a:p>
          <a:p>
            <a:pPr>
              <a:lnSpc>
                <a:spcPct val="100000"/>
              </a:lnSpc>
              <a:buNone/>
              <a:tabLst>
                <a:tab algn="l" pos="0"/>
              </a:tabLst>
            </a:pPr>
            <a:endParaRPr b="0" lang="fr-BE" sz="1200" spc="-1" strike="noStrike">
              <a:latin typeface="Arial"/>
            </a:endParaRPr>
          </a:p>
          <a:p>
            <a:pPr>
              <a:lnSpc>
                <a:spcPct val="100000"/>
              </a:lnSpc>
              <a:buNone/>
              <a:tabLst>
                <a:tab algn="l" pos="0"/>
              </a:tabLst>
            </a:pPr>
            <a:endParaRPr b="0" lang="fr-BE" sz="1200" spc="-1" strike="noStrike">
              <a:latin typeface="Arial"/>
            </a:endParaRPr>
          </a:p>
        </p:txBody>
      </p:sp>
      <p:pic>
        <p:nvPicPr>
          <p:cNvPr id="719" name="Picture 2" descr=""/>
          <p:cNvPicPr/>
          <p:nvPr/>
        </p:nvPicPr>
        <p:blipFill>
          <a:blip r:embed="rId12"/>
          <a:stretch/>
        </p:blipFill>
        <p:spPr>
          <a:xfrm>
            <a:off x="8510760" y="3318480"/>
            <a:ext cx="475920" cy="733320"/>
          </a:xfrm>
          <a:prstGeom prst="rect">
            <a:avLst/>
          </a:prstGeom>
          <a:ln w="0">
            <a:noFill/>
          </a:ln>
        </p:spPr>
      </p:pic>
    </p:spTree>
  </p:cSld>
  <mc:AlternateContent>
    <mc:Choice Requires="p14">
      <p:transition spd="slow" p14:dur="2000"/>
    </mc:Choice>
    <mc:Fallback>
      <p:transition spd="slow"/>
    </mc:Fallback>
  </mc:AlternateContent>
  <p:timing>
    <p:tnLst>
      <p:par>
        <p:cTn id="597" dur="indefinite" restart="never" nodeType="tmRoot">
          <p:childTnLst>
            <p:seq>
              <p:cTn id="598" dur="indefinite" nodeType="mainSeq">
                <p:childTnLst>
                  <p:par>
                    <p:cTn id="599" fill="hold">
                      <p:stCondLst>
                        <p:cond delay="indefinite"/>
                      </p:stCondLst>
                      <p:childTnLst>
                        <p:par>
                          <p:cTn id="600" fill="hold">
                            <p:stCondLst>
                              <p:cond delay="0"/>
                            </p:stCondLst>
                            <p:childTnLst>
                              <p:par>
                                <p:cTn id="601" nodeType="clickEffect" fill="hold" presetClass="mediacall">
                                  <p:stCondLst>
                                    <p:cond delay="0"/>
                                  </p:stCondLst>
                                  <p:childTnLst>
                                    <p:cmd type="call" cmd="playFrom(0.0)">
                                      <p:cBhvr>
                                        <p:cTn id="602" dur="1" fill="hold"/>
                                        <p:tgtEl>
                                          <p:spTgt spid="717"/>
                                        </p:tgtEl>
                                      </p:cBhvr>
                                    </p:cmd>
                                  </p:childTnLst>
                                </p:cTn>
                              </p:par>
                            </p:childTnLst>
                          </p:cTn>
                        </p:par>
                      </p:childTnLst>
                    </p:cTn>
                  </p:par>
                </p:childTnLst>
              </p:cTn>
              <p:prevCondLst>
                <p:cond evt="onPrev">
                  <p:tgtEl>
                    <p:sldTgt/>
                  </p:tgtEl>
                </p:cond>
              </p:prevCondLst>
              <p:nextCondLst>
                <p:cond evt="onNext">
                  <p:tgtEl>
                    <p:sldTgt/>
                  </p:tgtEl>
                </p:cond>
              </p:nextCondLst>
            </p:seq>
            <p:seq>
              <p:cTn id="603" restart="whenNotActive" nodeType="interactiveSeq" fill="hold">
                <p:stCondLst>
                  <p:cond delay="0" evt="onClick">
                    <p:tgtEl>
                      <p:spTgt spid="717"/>
                    </p:tgtEl>
                  </p:cond>
                </p:stCondLst>
                <p:childTnLst>
                  <p:par>
                    <p:cTn id="604" fill="hold">
                      <p:stCondLst>
                        <p:cond delay="0" evt="onClick">
                          <p:tgtEl>
                            <p:spTgt spid="717"/>
                          </p:tgtEl>
                        </p:cond>
                      </p:stCondLst>
                      <p:childTnLst>
                        <p:par>
                          <p:cTn id="605" fill="hold">
                            <p:stCondLst>
                              <p:cond delay="0"/>
                            </p:stCondLst>
                            <p:childTnLst>
                              <p:par>
                                <p:cTn id="606" nodeType="clickEffect" fill="hold" presetClass="mediacall">
                                  <p:stCondLst>
                                    <p:cond delay="0"/>
                                  </p:stCondLst>
                                  <p:childTnLst>
                                    <p:cmd type="call" cmd="togglePause">
                                      <p:cBhvr>
                                        <p:cTn id="607" dur="1" fill="hold"/>
                                        <p:tgtEl>
                                          <p:spTgt spid="717"/>
                                        </p:tgtEl>
                                      </p:cBhvr>
                                    </p:cmd>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07" name="Titre 2"/>
          <p:cNvSpPr/>
          <p:nvPr/>
        </p:nvSpPr>
        <p:spPr>
          <a:xfrm>
            <a:off x="547920" y="712440"/>
            <a:ext cx="5760360" cy="58320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tabLst>
                <a:tab algn="l" pos="0"/>
              </a:tabLst>
            </a:pPr>
            <a:r>
              <a:rPr b="0" lang="fr-FR" sz="1800" spc="-1" strike="noStrike">
                <a:solidFill>
                  <a:srgbClr val="949499"/>
                </a:solidFill>
                <a:latin typeface="Calibri"/>
                <a:ea typeface="Mercury Medium"/>
              </a:rPr>
              <a:t>Espace public numérique</a:t>
            </a:r>
            <a:endParaRPr b="0" lang="fr-BE" sz="1800" spc="-1" strike="noStrike">
              <a:latin typeface="Arial"/>
            </a:endParaRPr>
          </a:p>
        </p:txBody>
      </p:sp>
      <p:sp>
        <p:nvSpPr>
          <p:cNvPr id="408" name="Titre 4"/>
          <p:cNvSpPr/>
          <p:nvPr/>
        </p:nvSpPr>
        <p:spPr>
          <a:xfrm>
            <a:off x="547920" y="301320"/>
            <a:ext cx="5760360" cy="58320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tabLst>
                <a:tab algn="l" pos="0"/>
              </a:tabLst>
            </a:pPr>
            <a:r>
              <a:rPr b="0" lang="fr-FR" sz="2400" spc="-1" strike="noStrike">
                <a:solidFill>
                  <a:srgbClr val="006d8b"/>
                </a:solidFill>
                <a:latin typeface="Mercury Medium"/>
                <a:ea typeface="Mercury Medium"/>
              </a:rPr>
              <a:t>L’Atelier du web</a:t>
            </a:r>
            <a:endParaRPr b="0" lang="fr-BE" sz="2400" spc="-1" strike="noStrike">
              <a:latin typeface="Arial"/>
            </a:endParaRPr>
          </a:p>
        </p:txBody>
      </p:sp>
      <p:pic>
        <p:nvPicPr>
          <p:cNvPr id="409" name="" descr=""/>
          <p:cNvPicPr/>
          <p:nvPr/>
        </p:nvPicPr>
        <p:blipFill>
          <a:blip r:embed="rId1"/>
          <a:stretch/>
        </p:blipFill>
        <p:spPr>
          <a:xfrm>
            <a:off x="7471440" y="360000"/>
            <a:ext cx="1348560" cy="884520"/>
          </a:xfrm>
          <a:prstGeom prst="rect">
            <a:avLst/>
          </a:prstGeom>
          <a:ln w="0">
            <a:noFill/>
          </a:ln>
        </p:spPr>
      </p:pic>
      <p:sp>
        <p:nvSpPr>
          <p:cNvPr id="410" name="PlaceHolder 1"/>
          <p:cNvSpPr>
            <a:spLocks noGrp="1"/>
          </p:cNvSpPr>
          <p:nvPr>
            <p:ph type="subTitle"/>
          </p:nvPr>
        </p:nvSpPr>
        <p:spPr>
          <a:xfrm>
            <a:off x="395640" y="1451160"/>
            <a:ext cx="8424720" cy="3048840"/>
          </a:xfrm>
          <a:prstGeom prst="rect">
            <a:avLst/>
          </a:prstGeom>
          <a:noFill/>
          <a:ln w="0">
            <a:noFill/>
          </a:ln>
        </p:spPr>
        <p:txBody>
          <a:bodyPr lIns="0" rIns="0" tIns="0" bIns="0" anchor="ctr">
            <a:noAutofit/>
          </a:bodyPr>
          <a:p>
            <a:pPr algn="ctr">
              <a:buNone/>
            </a:pPr>
            <a:endParaRPr b="0" lang="fr-BE" sz="1600" spc="-1" strike="noStrike">
              <a:latin typeface="Arial"/>
            </a:endParaRPr>
          </a:p>
          <a:p>
            <a:pPr algn="ctr">
              <a:buNone/>
            </a:pPr>
            <a:r>
              <a:rPr b="0" lang="fr-BE" sz="2400" spc="-1" strike="noStrike">
                <a:latin typeface="Arial"/>
              </a:rPr>
              <a:t>Depuis 2006</a:t>
            </a:r>
            <a:endParaRPr b="0" lang="fr-BE" sz="2400" spc="-1" strike="noStrike">
              <a:latin typeface="Arial"/>
            </a:endParaRPr>
          </a:p>
          <a:p>
            <a:pPr algn="ctr">
              <a:buNone/>
            </a:pPr>
            <a:endParaRPr b="0" lang="fr-BE" sz="1600" spc="-1" strike="noStrike">
              <a:latin typeface="Arial"/>
            </a:endParaRPr>
          </a:p>
          <a:p>
            <a:pPr algn="ctr">
              <a:buNone/>
            </a:pPr>
            <a:r>
              <a:rPr b="1" lang="fr-BE" sz="1600" spc="-1" strike="noStrike">
                <a:latin typeface="Arial"/>
              </a:rPr>
              <a:t>L’Atelier du web est un Espace Public Numérique, donc un outil de politique d’inclusion numérique.</a:t>
            </a:r>
            <a:endParaRPr b="0" lang="fr-BE" sz="1600" spc="-1" strike="noStrike">
              <a:latin typeface="Arial"/>
            </a:endParaRPr>
          </a:p>
          <a:p>
            <a:pPr algn="ctr">
              <a:buNone/>
            </a:pPr>
            <a:endParaRPr b="0" lang="fr-BE" sz="1600" spc="-1" strike="noStrike">
              <a:latin typeface="Arial"/>
            </a:endParaRPr>
          </a:p>
          <a:p>
            <a:pPr algn="ctr">
              <a:buNone/>
            </a:pPr>
            <a:r>
              <a:rPr b="0" lang="fr-BE" sz="1600" spc="-1" strike="noStrike">
                <a:latin typeface="Arial"/>
              </a:rPr>
              <a:t>Cet espace a été conçu afin de régler un vaste problème, la fracture numérique qui ne fait que s’accentuer au fur et à mesure que les outils numériques envahissent le quotidien des citoyens et a été conçu comme l’un des meilleurs moyens d’action dont dispose la société civile pour favoriser l’inclusion de tous les citoyens dans la société du numérique, sans que les plus fragiles soient laissés pour compte. Il constitue un outil de développement des connaissances.</a:t>
            </a:r>
            <a:endParaRPr b="0" lang="fr-BE" sz="1600" spc="-1" strike="noStrike">
              <a:latin typeface="Arial"/>
            </a:endParaRPr>
          </a:p>
          <a:p>
            <a:pPr algn="ctr">
              <a:buNone/>
            </a:pPr>
            <a:endParaRPr b="0" lang="fr-BE" sz="1600" spc="-1" strike="noStrike">
              <a:latin typeface="Arial"/>
            </a:endParaRPr>
          </a:p>
        </p:txBody>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1" name="Titre 9"/>
          <p:cNvSpPr/>
          <p:nvPr/>
        </p:nvSpPr>
        <p:spPr>
          <a:xfrm>
            <a:off x="547920" y="712440"/>
            <a:ext cx="5760360" cy="58320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tabLst>
                <a:tab algn="l" pos="0"/>
              </a:tabLst>
            </a:pPr>
            <a:r>
              <a:rPr b="0" lang="fr-FR" sz="1800" spc="-1" strike="noStrike">
                <a:solidFill>
                  <a:srgbClr val="949499"/>
                </a:solidFill>
                <a:latin typeface="Calibri"/>
                <a:ea typeface="Mercury Medium"/>
              </a:rPr>
              <a:t>Espace public numérique</a:t>
            </a:r>
            <a:endParaRPr b="0" lang="fr-BE" sz="1800" spc="-1" strike="noStrike">
              <a:latin typeface="Arial"/>
            </a:endParaRPr>
          </a:p>
        </p:txBody>
      </p:sp>
      <p:sp>
        <p:nvSpPr>
          <p:cNvPr id="412" name="Titre 10"/>
          <p:cNvSpPr/>
          <p:nvPr/>
        </p:nvSpPr>
        <p:spPr>
          <a:xfrm>
            <a:off x="547920" y="301320"/>
            <a:ext cx="5760360" cy="58320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tabLst>
                <a:tab algn="l" pos="0"/>
              </a:tabLst>
            </a:pPr>
            <a:r>
              <a:rPr b="0" lang="fr-FR" sz="2400" spc="-1" strike="noStrike">
                <a:solidFill>
                  <a:srgbClr val="006d8b"/>
                </a:solidFill>
                <a:latin typeface="Mercury Medium"/>
                <a:ea typeface="Mercury Medium"/>
              </a:rPr>
              <a:t>L’Atelier du web</a:t>
            </a:r>
            <a:endParaRPr b="0" lang="fr-BE" sz="2400" spc="-1" strike="noStrike">
              <a:latin typeface="Arial"/>
            </a:endParaRPr>
          </a:p>
        </p:txBody>
      </p:sp>
      <p:sp>
        <p:nvSpPr>
          <p:cNvPr id="413" name="PlaceHolder 1"/>
          <p:cNvSpPr>
            <a:spLocks noGrp="1"/>
          </p:cNvSpPr>
          <p:nvPr>
            <p:ph/>
          </p:nvPr>
        </p:nvSpPr>
        <p:spPr>
          <a:xfrm>
            <a:off x="360000" y="1440000"/>
            <a:ext cx="1860120" cy="3240000"/>
          </a:xfrm>
          <a:prstGeom prst="rect">
            <a:avLst/>
          </a:prstGeom>
          <a:gradFill rotWithShape="0">
            <a:gsLst>
              <a:gs pos="0">
                <a:srgbClr val="fafafa">
                  <a:alpha val="0"/>
                </a:srgbClr>
              </a:gs>
              <a:gs pos="50000">
                <a:srgbClr val="fafafa"/>
              </a:gs>
              <a:gs pos="100000">
                <a:srgbClr val="fafafa">
                  <a:alpha val="0"/>
                </a:srgbClr>
              </a:gs>
            </a:gsLst>
            <a:lin ang="5400000"/>
          </a:gradFill>
          <a:ln w="0">
            <a:noFill/>
          </a:ln>
          <a:effectLst>
            <a:outerShdw dist="0" dir="0" blurRad="190440" rotWithShape="0">
              <a:srgbClr val="000000">
                <a:alpha val="50000"/>
              </a:srgbClr>
            </a:outerShdw>
          </a:effectLst>
        </p:spPr>
        <p:txBody>
          <a:bodyPr lIns="0" rIns="0" tIns="0" bIns="0" anchor="t">
            <a:normAutofit fontScale="87000"/>
          </a:bodyPr>
          <a:p>
            <a:pPr marL="72000">
              <a:lnSpc>
                <a:spcPts val="2200"/>
              </a:lnSpc>
              <a:spcBef>
                <a:spcPts val="1417"/>
              </a:spcBef>
              <a:buNone/>
            </a:pPr>
            <a:r>
              <a:rPr b="1" lang="fr-BE" sz="2000" spc="-1" strike="noStrike">
                <a:solidFill>
                  <a:srgbClr val="808080"/>
                </a:solidFill>
                <a:latin typeface="Arial"/>
              </a:rPr>
              <a:t>Ateliers &amp; formations</a:t>
            </a:r>
            <a:endParaRPr b="0" lang="fr-BE" sz="2000" spc="-1" strike="noStrike">
              <a:solidFill>
                <a:srgbClr val="808080"/>
              </a:solidFill>
              <a:latin typeface="Arial"/>
            </a:endParaRPr>
          </a:p>
          <a:p>
            <a:pPr marL="72000">
              <a:lnSpc>
                <a:spcPts val="2200"/>
              </a:lnSpc>
              <a:spcBef>
                <a:spcPts val="1417"/>
              </a:spcBef>
              <a:buNone/>
            </a:pPr>
            <a:r>
              <a:rPr b="0" lang="fr-BE" sz="1500" spc="-1" strike="noStrike">
                <a:solidFill>
                  <a:srgbClr val="808080"/>
                </a:solidFill>
                <a:latin typeface="Arial"/>
              </a:rPr>
              <a:t>Je débute en informatique</a:t>
            </a:r>
            <a:endParaRPr b="0" lang="fr-BE" sz="1500" spc="-1" strike="noStrike">
              <a:solidFill>
                <a:srgbClr val="808080"/>
              </a:solidFill>
              <a:latin typeface="Arial"/>
            </a:endParaRPr>
          </a:p>
          <a:p>
            <a:pPr marL="72000">
              <a:lnSpc>
                <a:spcPts val="2200"/>
              </a:lnSpc>
              <a:spcBef>
                <a:spcPts val="1417"/>
              </a:spcBef>
              <a:buNone/>
            </a:pPr>
            <a:r>
              <a:rPr b="0" lang="fr-BE" sz="1500" spc="-1" strike="noStrike">
                <a:solidFill>
                  <a:srgbClr val="808080"/>
                </a:solidFill>
                <a:latin typeface="Arial"/>
              </a:rPr>
              <a:t>Je maîtrise l’informatique</a:t>
            </a:r>
            <a:endParaRPr b="0" lang="fr-BE" sz="1500" spc="-1" strike="noStrike">
              <a:solidFill>
                <a:srgbClr val="808080"/>
              </a:solidFill>
              <a:latin typeface="Arial"/>
            </a:endParaRPr>
          </a:p>
          <a:p>
            <a:pPr marL="72000">
              <a:lnSpc>
                <a:spcPts val="2200"/>
              </a:lnSpc>
              <a:spcBef>
                <a:spcPts val="1417"/>
              </a:spcBef>
              <a:buNone/>
            </a:pPr>
            <a:r>
              <a:rPr b="0" lang="fr-BE" sz="1500" spc="-1" strike="noStrike">
                <a:solidFill>
                  <a:srgbClr val="808080"/>
                </a:solidFill>
                <a:latin typeface="Arial"/>
              </a:rPr>
              <a:t>Le smartphone</a:t>
            </a:r>
            <a:endParaRPr b="0" lang="fr-BE" sz="1500" spc="-1" strike="noStrike">
              <a:solidFill>
                <a:srgbClr val="808080"/>
              </a:solidFill>
              <a:latin typeface="Arial"/>
            </a:endParaRPr>
          </a:p>
          <a:p>
            <a:pPr marL="72000">
              <a:lnSpc>
                <a:spcPts val="2200"/>
              </a:lnSpc>
              <a:spcBef>
                <a:spcPts val="1417"/>
              </a:spcBef>
              <a:buNone/>
            </a:pPr>
            <a:r>
              <a:rPr b="0" lang="fr-BE" sz="1500" spc="-1" strike="noStrike">
                <a:solidFill>
                  <a:srgbClr val="808080"/>
                </a:solidFill>
                <a:latin typeface="Arial"/>
              </a:rPr>
              <a:t>Le recherche d’emploi en ligne</a:t>
            </a:r>
            <a:endParaRPr b="0" lang="fr-BE" sz="1500" spc="-1" strike="noStrike">
              <a:solidFill>
                <a:srgbClr val="808080"/>
              </a:solidFill>
              <a:latin typeface="Arial"/>
            </a:endParaRPr>
          </a:p>
          <a:p>
            <a:pPr marL="72000">
              <a:lnSpc>
                <a:spcPts val="2200"/>
              </a:lnSpc>
              <a:spcBef>
                <a:spcPts val="1417"/>
              </a:spcBef>
              <a:buNone/>
            </a:pPr>
            <a:r>
              <a:rPr b="0" lang="fr-BE" sz="1500" spc="-1" strike="noStrike">
                <a:solidFill>
                  <a:srgbClr val="808080"/>
                </a:solidFill>
                <a:latin typeface="Arial"/>
              </a:rPr>
              <a:t>Attention aux pirates !</a:t>
            </a:r>
            <a:endParaRPr b="0" lang="fr-BE" sz="1500" spc="-1" strike="noStrike">
              <a:solidFill>
                <a:srgbClr val="808080"/>
              </a:solidFill>
              <a:latin typeface="Arial"/>
            </a:endParaRPr>
          </a:p>
        </p:txBody>
      </p:sp>
      <p:sp>
        <p:nvSpPr>
          <p:cNvPr id="414" name=""/>
          <p:cNvSpPr txBox="1"/>
          <p:nvPr/>
        </p:nvSpPr>
        <p:spPr>
          <a:xfrm>
            <a:off x="2476440" y="1440000"/>
            <a:ext cx="1869480" cy="3240000"/>
          </a:xfrm>
          <a:prstGeom prst="rect">
            <a:avLst/>
          </a:prstGeom>
          <a:solidFill>
            <a:srgbClr val="fafafa"/>
          </a:solidFill>
          <a:ln w="0">
            <a:noFill/>
          </a:ln>
          <a:effectLst>
            <a:outerShdw dist="0" dir="0" blurRad="190440" rotWithShape="0">
              <a:srgbClr val="000000">
                <a:alpha val="50000"/>
              </a:srgbClr>
            </a:outerShdw>
          </a:effectLst>
        </p:spPr>
        <p:txBody>
          <a:bodyPr lIns="0" rIns="0" tIns="0" bIns="0" anchor="t">
            <a:normAutofit fontScale="92000"/>
          </a:bodyPr>
          <a:p>
            <a:pPr marL="72000">
              <a:lnSpc>
                <a:spcPts val="2200"/>
              </a:lnSpc>
              <a:spcBef>
                <a:spcPts val="1417"/>
              </a:spcBef>
              <a:buNone/>
            </a:pPr>
            <a:r>
              <a:rPr b="1" lang="fr-BE" sz="2000" spc="-1" strike="noStrike">
                <a:solidFill>
                  <a:srgbClr val="808080"/>
                </a:solidFill>
                <a:latin typeface="Arial"/>
              </a:rPr>
              <a:t>Services aux Assos</a:t>
            </a:r>
            <a:endParaRPr b="0" lang="fr-BE" sz="2000" spc="-1" strike="noStrike">
              <a:solidFill>
                <a:srgbClr val="808080"/>
              </a:solidFill>
              <a:latin typeface="Arial"/>
            </a:endParaRPr>
          </a:p>
          <a:p>
            <a:pPr marL="72000">
              <a:lnSpc>
                <a:spcPts val="2200"/>
              </a:lnSpc>
              <a:spcBef>
                <a:spcPts val="1417"/>
              </a:spcBef>
              <a:buNone/>
            </a:pPr>
            <a:r>
              <a:rPr b="0" lang="fr-BE" sz="1500" spc="-1" strike="noStrike">
                <a:solidFill>
                  <a:srgbClr val="808080"/>
                </a:solidFill>
                <a:latin typeface="Arial"/>
              </a:rPr>
              <a:t>Location de salles</a:t>
            </a:r>
            <a:endParaRPr b="0" lang="fr-BE" sz="1500" spc="-1" strike="noStrike">
              <a:solidFill>
                <a:srgbClr val="808080"/>
              </a:solidFill>
              <a:latin typeface="Arial"/>
            </a:endParaRPr>
          </a:p>
          <a:p>
            <a:pPr marL="72000">
              <a:lnSpc>
                <a:spcPts val="2200"/>
              </a:lnSpc>
              <a:spcBef>
                <a:spcPts val="1417"/>
              </a:spcBef>
              <a:buNone/>
            </a:pPr>
            <a:r>
              <a:rPr b="0" lang="fr-BE" sz="1500" spc="-1" strike="noStrike">
                <a:solidFill>
                  <a:srgbClr val="808080"/>
                </a:solidFill>
                <a:latin typeface="Arial"/>
              </a:rPr>
              <a:t>Mise a disposition d’animateurs multimédia</a:t>
            </a:r>
            <a:endParaRPr b="0" lang="fr-BE" sz="1500" spc="-1" strike="noStrike">
              <a:solidFill>
                <a:srgbClr val="808080"/>
              </a:solidFill>
              <a:latin typeface="Arial"/>
            </a:endParaRPr>
          </a:p>
          <a:p>
            <a:pPr marL="72000">
              <a:lnSpc>
                <a:spcPts val="2200"/>
              </a:lnSpc>
              <a:spcBef>
                <a:spcPts val="1417"/>
              </a:spcBef>
              <a:buNone/>
            </a:pPr>
            <a:r>
              <a:rPr b="0" lang="fr-BE" sz="1500" spc="-1" strike="noStrike">
                <a:solidFill>
                  <a:srgbClr val="808080"/>
                </a:solidFill>
                <a:latin typeface="Arial"/>
              </a:rPr>
              <a:t>Partage des ressources</a:t>
            </a:r>
            <a:endParaRPr b="0" lang="fr-BE" sz="1500" spc="-1" strike="noStrike">
              <a:solidFill>
                <a:srgbClr val="808080"/>
              </a:solidFill>
              <a:latin typeface="Arial"/>
            </a:endParaRPr>
          </a:p>
          <a:p>
            <a:pPr marL="72000">
              <a:lnSpc>
                <a:spcPts val="2200"/>
              </a:lnSpc>
              <a:spcBef>
                <a:spcPts val="1417"/>
              </a:spcBef>
              <a:buNone/>
            </a:pPr>
            <a:r>
              <a:rPr b="0" lang="fr-BE" sz="1500" spc="-1" strike="noStrike">
                <a:solidFill>
                  <a:srgbClr val="808080"/>
                </a:solidFill>
                <a:latin typeface="Arial"/>
              </a:rPr>
              <a:t>Formation des équipes</a:t>
            </a:r>
            <a:endParaRPr b="0" lang="fr-BE" sz="1500" spc="-1" strike="noStrike">
              <a:solidFill>
                <a:srgbClr val="808080"/>
              </a:solidFill>
              <a:latin typeface="Arial"/>
            </a:endParaRPr>
          </a:p>
        </p:txBody>
      </p:sp>
      <p:sp>
        <p:nvSpPr>
          <p:cNvPr id="415" name=""/>
          <p:cNvSpPr txBox="1"/>
          <p:nvPr/>
        </p:nvSpPr>
        <p:spPr>
          <a:xfrm>
            <a:off x="4602240" y="1440000"/>
            <a:ext cx="2001960" cy="3240000"/>
          </a:xfrm>
          <a:prstGeom prst="rect">
            <a:avLst/>
          </a:prstGeom>
          <a:solidFill>
            <a:srgbClr val="fafafa"/>
          </a:solidFill>
          <a:ln w="0">
            <a:noFill/>
          </a:ln>
          <a:effectLst>
            <a:outerShdw dist="0" dir="0" blurRad="190440" rotWithShape="0">
              <a:srgbClr val="000000">
                <a:alpha val="50000"/>
              </a:srgbClr>
            </a:outerShdw>
          </a:effectLst>
        </p:spPr>
        <p:txBody>
          <a:bodyPr lIns="0" rIns="0" tIns="0" bIns="0" anchor="t">
            <a:normAutofit fontScale="94000"/>
          </a:bodyPr>
          <a:p>
            <a:pPr marL="108000">
              <a:lnSpc>
                <a:spcPts val="2200"/>
              </a:lnSpc>
              <a:spcBef>
                <a:spcPts val="1417"/>
              </a:spcBef>
              <a:buNone/>
            </a:pPr>
            <a:r>
              <a:rPr b="1" lang="fr-BE" sz="2000" spc="-1" strike="noStrike">
                <a:solidFill>
                  <a:srgbClr val="808080"/>
                </a:solidFill>
                <a:latin typeface="Arial"/>
              </a:rPr>
              <a:t>Aide informatique</a:t>
            </a:r>
            <a:endParaRPr b="0" lang="fr-BE" sz="2000" spc="-1" strike="noStrike">
              <a:solidFill>
                <a:srgbClr val="808080"/>
              </a:solidFill>
              <a:latin typeface="Arial"/>
            </a:endParaRPr>
          </a:p>
          <a:p>
            <a:pPr marL="108000">
              <a:lnSpc>
                <a:spcPts val="2200"/>
              </a:lnSpc>
              <a:spcBef>
                <a:spcPts val="1417"/>
              </a:spcBef>
              <a:buNone/>
            </a:pPr>
            <a:r>
              <a:rPr b="0" lang="fr-BE" sz="1500" spc="-1" strike="noStrike">
                <a:solidFill>
                  <a:srgbClr val="808080"/>
                </a:solidFill>
                <a:latin typeface="Arial"/>
              </a:rPr>
              <a:t>Administration en ligne</a:t>
            </a:r>
            <a:endParaRPr b="0" lang="fr-BE" sz="1500" spc="-1" strike="noStrike">
              <a:solidFill>
                <a:srgbClr val="808080"/>
              </a:solidFill>
              <a:latin typeface="Arial"/>
            </a:endParaRPr>
          </a:p>
          <a:p>
            <a:pPr marL="108000">
              <a:lnSpc>
                <a:spcPts val="2200"/>
              </a:lnSpc>
              <a:spcBef>
                <a:spcPts val="1417"/>
              </a:spcBef>
              <a:buNone/>
            </a:pPr>
            <a:r>
              <a:rPr b="0" lang="fr-BE" sz="1500" spc="-1" strike="noStrike">
                <a:solidFill>
                  <a:srgbClr val="808080"/>
                </a:solidFill>
                <a:latin typeface="Arial"/>
              </a:rPr>
              <a:t>Banque en ligne</a:t>
            </a:r>
            <a:endParaRPr b="0" lang="fr-BE" sz="1500" spc="-1" strike="noStrike">
              <a:solidFill>
                <a:srgbClr val="808080"/>
              </a:solidFill>
              <a:latin typeface="Arial"/>
            </a:endParaRPr>
          </a:p>
          <a:p>
            <a:pPr marL="108000">
              <a:lnSpc>
                <a:spcPts val="2200"/>
              </a:lnSpc>
              <a:spcBef>
                <a:spcPts val="1417"/>
              </a:spcBef>
              <a:buNone/>
            </a:pPr>
            <a:r>
              <a:rPr b="0" lang="fr-BE" sz="1500" spc="-1" strike="noStrike">
                <a:solidFill>
                  <a:srgbClr val="808080"/>
                </a:solidFill>
                <a:latin typeface="Arial"/>
              </a:rPr>
              <a:t>Envoyer un mail</a:t>
            </a:r>
            <a:endParaRPr b="0" lang="fr-BE" sz="1500" spc="-1" strike="noStrike">
              <a:solidFill>
                <a:srgbClr val="808080"/>
              </a:solidFill>
              <a:latin typeface="Arial"/>
            </a:endParaRPr>
          </a:p>
          <a:p>
            <a:pPr marL="108000">
              <a:lnSpc>
                <a:spcPts val="2200"/>
              </a:lnSpc>
              <a:spcBef>
                <a:spcPts val="1417"/>
              </a:spcBef>
              <a:buNone/>
            </a:pPr>
            <a:r>
              <a:rPr b="0" lang="fr-BE" sz="1500" spc="-1" strike="noStrike">
                <a:solidFill>
                  <a:srgbClr val="808080"/>
                </a:solidFill>
                <a:latin typeface="Arial"/>
              </a:rPr>
              <a:t>Postuler à un emploi</a:t>
            </a:r>
            <a:endParaRPr b="0" lang="fr-BE" sz="1500" spc="-1" strike="noStrike">
              <a:solidFill>
                <a:srgbClr val="808080"/>
              </a:solidFill>
              <a:latin typeface="Arial"/>
            </a:endParaRPr>
          </a:p>
          <a:p>
            <a:pPr marL="108000">
              <a:lnSpc>
                <a:spcPts val="2200"/>
              </a:lnSpc>
              <a:spcBef>
                <a:spcPts val="1417"/>
              </a:spcBef>
              <a:buNone/>
            </a:pPr>
            <a:r>
              <a:rPr b="0" lang="fr-BE" sz="1500" spc="-1" strike="noStrike">
                <a:solidFill>
                  <a:srgbClr val="808080"/>
                </a:solidFill>
                <a:latin typeface="Arial"/>
              </a:rPr>
              <a:t>Dépanner son ordinateur/téléphone</a:t>
            </a:r>
            <a:endParaRPr b="0" lang="fr-BE" sz="1500" spc="-1" strike="noStrike">
              <a:solidFill>
                <a:srgbClr val="808080"/>
              </a:solidFill>
              <a:latin typeface="Arial"/>
            </a:endParaRPr>
          </a:p>
        </p:txBody>
      </p:sp>
      <p:pic>
        <p:nvPicPr>
          <p:cNvPr id="416" name="" descr=""/>
          <p:cNvPicPr/>
          <p:nvPr/>
        </p:nvPicPr>
        <p:blipFill>
          <a:blip r:embed="rId1"/>
          <a:stretch/>
        </p:blipFill>
        <p:spPr>
          <a:xfrm>
            <a:off x="7471440" y="360000"/>
            <a:ext cx="1348560" cy="884520"/>
          </a:xfrm>
          <a:prstGeom prst="rect">
            <a:avLst/>
          </a:prstGeom>
          <a:ln w="0">
            <a:noFill/>
          </a:ln>
        </p:spPr>
      </p:pic>
      <p:sp>
        <p:nvSpPr>
          <p:cNvPr id="417" name=""/>
          <p:cNvSpPr txBox="1"/>
          <p:nvPr/>
        </p:nvSpPr>
        <p:spPr>
          <a:xfrm>
            <a:off x="6817680" y="1440000"/>
            <a:ext cx="2002320" cy="3240000"/>
          </a:xfrm>
          <a:prstGeom prst="rect">
            <a:avLst/>
          </a:prstGeom>
          <a:solidFill>
            <a:srgbClr val="fafafa"/>
          </a:solidFill>
          <a:ln w="0">
            <a:noFill/>
          </a:ln>
          <a:effectLst>
            <a:outerShdw dist="0" dir="0" blurRad="190440" rotWithShape="0">
              <a:srgbClr val="000000">
                <a:alpha val="50000"/>
              </a:srgbClr>
            </a:outerShdw>
          </a:effectLst>
        </p:spPr>
        <p:txBody>
          <a:bodyPr lIns="0" rIns="0" tIns="0" bIns="0" anchor="t">
            <a:normAutofit fontScale="94000"/>
          </a:bodyPr>
          <a:p>
            <a:pPr marL="108000">
              <a:lnSpc>
                <a:spcPts val="2200"/>
              </a:lnSpc>
              <a:spcBef>
                <a:spcPts val="1417"/>
              </a:spcBef>
              <a:buNone/>
            </a:pPr>
            <a:r>
              <a:rPr b="1" lang="fr-BE" sz="2000" spc="-1" strike="noStrike">
                <a:solidFill>
                  <a:srgbClr val="808080"/>
                </a:solidFill>
                <a:latin typeface="Arial"/>
              </a:rPr>
              <a:t>Permanences informatiques</a:t>
            </a:r>
            <a:endParaRPr b="0" lang="fr-BE" sz="2000" spc="-1" strike="noStrike">
              <a:solidFill>
                <a:srgbClr val="808080"/>
              </a:solidFill>
              <a:latin typeface="Arial"/>
            </a:endParaRPr>
          </a:p>
          <a:p>
            <a:pPr marL="108000">
              <a:lnSpc>
                <a:spcPts val="2200"/>
              </a:lnSpc>
              <a:spcBef>
                <a:spcPts val="1417"/>
              </a:spcBef>
              <a:buNone/>
            </a:pPr>
            <a:r>
              <a:rPr b="0" lang="fr-BE" sz="1500" spc="-1" strike="noStrike">
                <a:solidFill>
                  <a:srgbClr val="808080"/>
                </a:solidFill>
                <a:latin typeface="Arial"/>
              </a:rPr>
              <a:t>Partenariat avec des acteurs de terrain</a:t>
            </a:r>
            <a:endParaRPr b="0" lang="fr-BE" sz="1500" spc="-1" strike="noStrike">
              <a:solidFill>
                <a:srgbClr val="808080"/>
              </a:solidFill>
              <a:latin typeface="Arial"/>
            </a:endParaRPr>
          </a:p>
          <a:p>
            <a:pPr marL="108000">
              <a:lnSpc>
                <a:spcPts val="2200"/>
              </a:lnSpc>
              <a:spcBef>
                <a:spcPts val="1417"/>
              </a:spcBef>
              <a:buNone/>
            </a:pPr>
            <a:r>
              <a:rPr b="0" lang="fr-BE" sz="1500" spc="-1" strike="noStrike">
                <a:solidFill>
                  <a:srgbClr val="808080"/>
                </a:solidFill>
                <a:latin typeface="Arial"/>
              </a:rPr>
              <a:t>Administration en ligne</a:t>
            </a:r>
            <a:endParaRPr b="0" lang="fr-BE" sz="1500" spc="-1" strike="noStrike">
              <a:solidFill>
                <a:srgbClr val="808080"/>
              </a:solidFill>
              <a:latin typeface="Arial"/>
            </a:endParaRPr>
          </a:p>
          <a:p>
            <a:pPr marL="108000">
              <a:lnSpc>
                <a:spcPts val="2200"/>
              </a:lnSpc>
              <a:spcBef>
                <a:spcPts val="1417"/>
              </a:spcBef>
              <a:buNone/>
            </a:pPr>
            <a:r>
              <a:rPr b="0" lang="fr-BE" sz="1500" spc="-1" strike="noStrike">
                <a:solidFill>
                  <a:srgbClr val="808080"/>
                </a:solidFill>
                <a:latin typeface="Arial"/>
              </a:rPr>
              <a:t>Banque en ligne</a:t>
            </a:r>
            <a:endParaRPr b="0" lang="fr-BE" sz="1500" spc="-1" strike="noStrike">
              <a:solidFill>
                <a:srgbClr val="808080"/>
              </a:solidFill>
              <a:latin typeface="Arial"/>
            </a:endParaRPr>
          </a:p>
          <a:p>
            <a:pPr marL="108000">
              <a:lnSpc>
                <a:spcPts val="2200"/>
              </a:lnSpc>
              <a:spcBef>
                <a:spcPts val="1417"/>
              </a:spcBef>
              <a:buNone/>
            </a:pPr>
            <a:r>
              <a:rPr b="0" lang="fr-BE" sz="1500" spc="-1" strike="noStrike">
                <a:solidFill>
                  <a:srgbClr val="808080"/>
                </a:solidFill>
                <a:latin typeface="Arial"/>
              </a:rPr>
              <a:t>Envoyer un mail</a:t>
            </a:r>
            <a:endParaRPr b="0" lang="fr-BE" sz="1500" spc="-1" strike="noStrike">
              <a:solidFill>
                <a:srgbClr val="808080"/>
              </a:solidFill>
              <a:latin typeface="Arial"/>
            </a:endParaRPr>
          </a:p>
          <a:p>
            <a:pPr marL="108000">
              <a:lnSpc>
                <a:spcPts val="2200"/>
              </a:lnSpc>
              <a:spcBef>
                <a:spcPts val="1417"/>
              </a:spcBef>
              <a:buNone/>
            </a:pPr>
            <a:r>
              <a:rPr b="0" lang="fr-BE" sz="1500" spc="-1" strike="noStrike">
                <a:solidFill>
                  <a:srgbClr val="808080"/>
                </a:solidFill>
                <a:latin typeface="Arial"/>
              </a:rPr>
              <a:t>Postuler à un emploi</a:t>
            </a:r>
            <a:endParaRPr b="0" lang="fr-BE" sz="1500" spc="-1" strike="noStrike">
              <a:solidFill>
                <a:srgbClr val="808080"/>
              </a:solidFill>
              <a:latin typeface="Arial"/>
            </a:endParaRPr>
          </a:p>
        </p:txBody>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18" name="Titre 5"/>
          <p:cNvSpPr/>
          <p:nvPr/>
        </p:nvSpPr>
        <p:spPr>
          <a:xfrm>
            <a:off x="547920" y="712440"/>
            <a:ext cx="5760360" cy="58320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tabLst>
                <a:tab algn="l" pos="0"/>
              </a:tabLst>
            </a:pPr>
            <a:r>
              <a:rPr b="0" lang="fr-FR" sz="1800" spc="-1" strike="noStrike">
                <a:solidFill>
                  <a:srgbClr val="949499"/>
                </a:solidFill>
                <a:latin typeface="Calibri"/>
                <a:ea typeface="Mercury Medium"/>
              </a:rPr>
              <a:t>Espace public numérique</a:t>
            </a:r>
            <a:endParaRPr b="0" lang="fr-BE" sz="1800" spc="-1" strike="noStrike">
              <a:latin typeface="Arial"/>
            </a:endParaRPr>
          </a:p>
        </p:txBody>
      </p:sp>
      <p:sp>
        <p:nvSpPr>
          <p:cNvPr id="419" name="Titre 6"/>
          <p:cNvSpPr/>
          <p:nvPr/>
        </p:nvSpPr>
        <p:spPr>
          <a:xfrm>
            <a:off x="547920" y="301320"/>
            <a:ext cx="5760360" cy="58320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tabLst>
                <a:tab algn="l" pos="0"/>
              </a:tabLst>
            </a:pPr>
            <a:r>
              <a:rPr b="0" lang="fr-FR" sz="2400" spc="-1" strike="noStrike">
                <a:solidFill>
                  <a:srgbClr val="006d8b"/>
                </a:solidFill>
                <a:latin typeface="Mercury Medium"/>
                <a:ea typeface="Mercury Medium"/>
              </a:rPr>
              <a:t>L’Atelier du web</a:t>
            </a:r>
            <a:endParaRPr b="0" lang="fr-BE" sz="2400" spc="-1" strike="noStrike">
              <a:latin typeface="Arial"/>
            </a:endParaRPr>
          </a:p>
        </p:txBody>
      </p:sp>
      <p:sp>
        <p:nvSpPr>
          <p:cNvPr id="420" name="PlaceHolder 1"/>
          <p:cNvSpPr>
            <a:spLocks noGrp="1"/>
          </p:cNvSpPr>
          <p:nvPr>
            <p:ph/>
          </p:nvPr>
        </p:nvSpPr>
        <p:spPr>
          <a:xfrm>
            <a:off x="359640" y="1743480"/>
            <a:ext cx="2712600" cy="1476720"/>
          </a:xfrm>
          <a:prstGeom prst="rect">
            <a:avLst/>
          </a:prstGeom>
          <a:noFill/>
          <a:ln w="0">
            <a:noFill/>
          </a:ln>
        </p:spPr>
        <p:txBody>
          <a:bodyPr lIns="0" rIns="0" tIns="0" bIns="0" anchor="t">
            <a:normAutofit/>
          </a:bodyPr>
          <a:p>
            <a:pPr>
              <a:lnSpc>
                <a:spcPts val="2200"/>
              </a:lnSpc>
              <a:buNone/>
            </a:pPr>
            <a:r>
              <a:rPr b="0" lang="fr-BE" sz="4400" spc="-1" strike="noStrike">
                <a:solidFill>
                  <a:srgbClr val="c9211e"/>
                </a:solidFill>
                <a:latin typeface="Arial"/>
              </a:rPr>
              <a:t>6</a:t>
            </a:r>
            <a:r>
              <a:rPr b="0" lang="fr-BE" sz="2000" spc="-1" strike="noStrike">
                <a:solidFill>
                  <a:srgbClr val="808080"/>
                </a:solidFill>
                <a:latin typeface="Arial"/>
              </a:rPr>
              <a:t> Travailleurs</a:t>
            </a:r>
            <a:endParaRPr b="0" lang="fr-BE" sz="2000" spc="-1" strike="noStrike">
              <a:solidFill>
                <a:srgbClr val="808080"/>
              </a:solidFill>
              <a:latin typeface="Arial"/>
            </a:endParaRPr>
          </a:p>
          <a:p>
            <a:pPr>
              <a:lnSpc>
                <a:spcPts val="2200"/>
              </a:lnSpc>
              <a:buNone/>
            </a:pPr>
            <a:r>
              <a:rPr b="0" lang="fr-BE" sz="1600" spc="-1" strike="noStrike">
                <a:solidFill>
                  <a:srgbClr val="808080"/>
                </a:solidFill>
                <a:latin typeface="Arial"/>
              </a:rPr>
              <a:t>3,5 équivalent temps-pleins</a:t>
            </a:r>
            <a:endParaRPr b="0" lang="fr-BE" sz="1600" spc="-1" strike="noStrike">
              <a:solidFill>
                <a:srgbClr val="808080"/>
              </a:solidFill>
              <a:latin typeface="Arial"/>
            </a:endParaRPr>
          </a:p>
        </p:txBody>
      </p:sp>
      <p:sp>
        <p:nvSpPr>
          <p:cNvPr id="421" name="PlaceHolder 2"/>
          <p:cNvSpPr>
            <a:spLocks noGrp="1"/>
          </p:cNvSpPr>
          <p:nvPr>
            <p:ph/>
          </p:nvPr>
        </p:nvSpPr>
        <p:spPr>
          <a:xfrm>
            <a:off x="3208320" y="1743480"/>
            <a:ext cx="2712600" cy="1476720"/>
          </a:xfrm>
          <a:prstGeom prst="rect">
            <a:avLst/>
          </a:prstGeom>
          <a:noFill/>
          <a:ln w="0">
            <a:noFill/>
          </a:ln>
        </p:spPr>
        <p:txBody>
          <a:bodyPr lIns="0" rIns="0" tIns="0" bIns="0" anchor="t">
            <a:normAutofit/>
          </a:bodyPr>
          <a:p>
            <a:pPr>
              <a:lnSpc>
                <a:spcPts val="2200"/>
              </a:lnSpc>
              <a:buNone/>
            </a:pPr>
            <a:r>
              <a:rPr b="0" lang="fr-BE" sz="4400" spc="-1" strike="noStrike">
                <a:solidFill>
                  <a:srgbClr val="c9211e"/>
                </a:solidFill>
                <a:latin typeface="Arial"/>
              </a:rPr>
              <a:t>40</a:t>
            </a:r>
            <a:r>
              <a:rPr b="0" lang="fr-BE" sz="2000" spc="-1" strike="noStrike">
                <a:solidFill>
                  <a:srgbClr val="808080"/>
                </a:solidFill>
                <a:latin typeface="Arial"/>
              </a:rPr>
              <a:t> à </a:t>
            </a:r>
            <a:r>
              <a:rPr b="0" lang="fr-BE" sz="4400" spc="-1" strike="noStrike">
                <a:solidFill>
                  <a:srgbClr val="c9211e"/>
                </a:solidFill>
                <a:latin typeface="Arial"/>
              </a:rPr>
              <a:t>60</a:t>
            </a:r>
            <a:endParaRPr b="0" lang="fr-BE" sz="4400" spc="-1" strike="noStrike">
              <a:solidFill>
                <a:srgbClr val="808080"/>
              </a:solidFill>
              <a:latin typeface="Arial"/>
            </a:endParaRPr>
          </a:p>
          <a:p>
            <a:pPr>
              <a:lnSpc>
                <a:spcPts val="2200"/>
              </a:lnSpc>
              <a:buNone/>
            </a:pPr>
            <a:r>
              <a:rPr b="0" lang="fr-BE" sz="1600" spc="-1" strike="noStrike">
                <a:solidFill>
                  <a:srgbClr val="808080"/>
                </a:solidFill>
                <a:latin typeface="Arial"/>
              </a:rPr>
              <a:t>personnes accueillie par jour (En comptant les ateliers &amp; formations)</a:t>
            </a:r>
            <a:endParaRPr b="0" lang="fr-BE" sz="1600" spc="-1" strike="noStrike">
              <a:solidFill>
                <a:srgbClr val="808080"/>
              </a:solidFill>
              <a:latin typeface="Arial"/>
            </a:endParaRPr>
          </a:p>
        </p:txBody>
      </p:sp>
      <p:sp>
        <p:nvSpPr>
          <p:cNvPr id="422" name="PlaceHolder 3"/>
          <p:cNvSpPr>
            <a:spLocks noGrp="1"/>
          </p:cNvSpPr>
          <p:nvPr>
            <p:ph/>
          </p:nvPr>
        </p:nvSpPr>
        <p:spPr>
          <a:xfrm>
            <a:off x="6057000" y="1743480"/>
            <a:ext cx="2712600" cy="1476720"/>
          </a:xfrm>
          <a:prstGeom prst="rect">
            <a:avLst/>
          </a:prstGeom>
          <a:noFill/>
          <a:ln w="0">
            <a:noFill/>
          </a:ln>
        </p:spPr>
        <p:txBody>
          <a:bodyPr lIns="0" rIns="0" tIns="0" bIns="0" anchor="t">
            <a:normAutofit/>
          </a:bodyPr>
          <a:p>
            <a:pPr>
              <a:lnSpc>
                <a:spcPts val="2200"/>
              </a:lnSpc>
              <a:buNone/>
            </a:pPr>
            <a:r>
              <a:rPr b="0" lang="fr-BE" sz="4400" spc="-1" strike="noStrike">
                <a:solidFill>
                  <a:srgbClr val="c9211e"/>
                </a:solidFill>
                <a:latin typeface="Arial"/>
              </a:rPr>
              <a:t>2000</a:t>
            </a:r>
            <a:endParaRPr b="0" lang="fr-BE" sz="4400" spc="-1" strike="noStrike">
              <a:solidFill>
                <a:srgbClr val="808080"/>
              </a:solidFill>
              <a:latin typeface="Arial"/>
            </a:endParaRPr>
          </a:p>
          <a:p>
            <a:pPr>
              <a:lnSpc>
                <a:spcPts val="2200"/>
              </a:lnSpc>
              <a:buNone/>
            </a:pPr>
            <a:r>
              <a:rPr b="0" lang="fr-BE" sz="1600" spc="-1" strike="noStrike">
                <a:solidFill>
                  <a:srgbClr val="808080"/>
                </a:solidFill>
                <a:latin typeface="Arial"/>
              </a:rPr>
              <a:t>membres abonnés a la newsletter (Pour êtres tenus au courants des nouvelles formations).</a:t>
            </a:r>
            <a:endParaRPr b="0" lang="fr-BE" sz="1600" spc="-1" strike="noStrike">
              <a:solidFill>
                <a:srgbClr val="808080"/>
              </a:solidFill>
              <a:latin typeface="Arial"/>
            </a:endParaRPr>
          </a:p>
        </p:txBody>
      </p:sp>
      <p:sp>
        <p:nvSpPr>
          <p:cNvPr id="423" name="PlaceHolder 4"/>
          <p:cNvSpPr>
            <a:spLocks noGrp="1"/>
          </p:cNvSpPr>
          <p:nvPr>
            <p:ph/>
          </p:nvPr>
        </p:nvSpPr>
        <p:spPr>
          <a:xfrm>
            <a:off x="359640" y="3612960"/>
            <a:ext cx="2712600" cy="1476720"/>
          </a:xfrm>
          <a:prstGeom prst="rect">
            <a:avLst/>
          </a:prstGeom>
          <a:noFill/>
          <a:ln w="0">
            <a:noFill/>
          </a:ln>
        </p:spPr>
        <p:txBody>
          <a:bodyPr lIns="0" rIns="0" tIns="0" bIns="0" anchor="t">
            <a:normAutofit/>
          </a:bodyPr>
          <a:p>
            <a:pPr>
              <a:lnSpc>
                <a:spcPts val="2200"/>
              </a:lnSpc>
              <a:buNone/>
            </a:pPr>
            <a:r>
              <a:rPr b="0" lang="fr-BE" sz="4400" spc="-1" strike="noStrike">
                <a:solidFill>
                  <a:srgbClr val="c9211e"/>
                </a:solidFill>
                <a:latin typeface="Arial"/>
              </a:rPr>
              <a:t>30€</a:t>
            </a:r>
            <a:endParaRPr b="0" lang="fr-BE" sz="4400" spc="-1" strike="noStrike">
              <a:solidFill>
                <a:srgbClr val="808080"/>
              </a:solidFill>
              <a:latin typeface="Arial"/>
            </a:endParaRPr>
          </a:p>
          <a:p>
            <a:pPr>
              <a:lnSpc>
                <a:spcPts val="2200"/>
              </a:lnSpc>
              <a:buNone/>
            </a:pPr>
            <a:r>
              <a:rPr b="0" lang="fr-BE" sz="1600" spc="-1" strike="noStrike">
                <a:solidFill>
                  <a:srgbClr val="757575"/>
                </a:solidFill>
                <a:latin typeface="Arial"/>
              </a:rPr>
              <a:t>Le prix de l’abo annuel</a:t>
            </a:r>
            <a:r>
              <a:rPr b="0" lang="fr-BE" sz="1600" spc="-1" strike="noStrike">
                <a:solidFill>
                  <a:srgbClr val="808080"/>
                </a:solidFill>
                <a:latin typeface="Arial"/>
              </a:rPr>
              <a:t> (5€ pour les CPAS)</a:t>
            </a:r>
            <a:endParaRPr b="0" lang="fr-BE" sz="1600" spc="-1" strike="noStrike">
              <a:solidFill>
                <a:srgbClr val="808080"/>
              </a:solidFill>
              <a:latin typeface="Arial"/>
            </a:endParaRPr>
          </a:p>
        </p:txBody>
      </p:sp>
      <p:sp>
        <p:nvSpPr>
          <p:cNvPr id="424" name="PlaceHolder 5"/>
          <p:cNvSpPr>
            <a:spLocks noGrp="1"/>
          </p:cNvSpPr>
          <p:nvPr>
            <p:ph/>
          </p:nvPr>
        </p:nvSpPr>
        <p:spPr>
          <a:xfrm>
            <a:off x="3208320" y="3612960"/>
            <a:ext cx="2712600" cy="1476720"/>
          </a:xfrm>
          <a:prstGeom prst="rect">
            <a:avLst/>
          </a:prstGeom>
          <a:noFill/>
          <a:ln w="0">
            <a:noFill/>
          </a:ln>
        </p:spPr>
        <p:txBody>
          <a:bodyPr lIns="0" rIns="0" tIns="0" bIns="0" anchor="t">
            <a:normAutofit/>
          </a:bodyPr>
          <a:p>
            <a:pPr>
              <a:lnSpc>
                <a:spcPts val="2200"/>
              </a:lnSpc>
              <a:buNone/>
            </a:pPr>
            <a:r>
              <a:rPr b="0" lang="fr-BE" sz="4400" spc="-1" strike="noStrike">
                <a:solidFill>
                  <a:srgbClr val="b71c1c"/>
                </a:solidFill>
                <a:latin typeface="Arial"/>
              </a:rPr>
              <a:t>6/7</a:t>
            </a:r>
            <a:endParaRPr b="0" lang="fr-BE" sz="4400" spc="-1" strike="noStrike">
              <a:solidFill>
                <a:srgbClr val="808080"/>
              </a:solidFill>
              <a:latin typeface="Arial"/>
            </a:endParaRPr>
          </a:p>
          <a:p>
            <a:pPr>
              <a:lnSpc>
                <a:spcPts val="2200"/>
              </a:lnSpc>
              <a:buNone/>
            </a:pPr>
            <a:r>
              <a:rPr b="0" lang="fr-BE" sz="1600" spc="-1" strike="noStrike">
                <a:solidFill>
                  <a:srgbClr val="808080"/>
                </a:solidFill>
                <a:latin typeface="Arial"/>
              </a:rPr>
              <a:t>Jours d’ouverture</a:t>
            </a:r>
            <a:endParaRPr b="0" lang="fr-BE" sz="1600" spc="-1" strike="noStrike">
              <a:solidFill>
                <a:srgbClr val="808080"/>
              </a:solidFill>
              <a:latin typeface="Arial"/>
            </a:endParaRPr>
          </a:p>
        </p:txBody>
      </p:sp>
      <p:sp>
        <p:nvSpPr>
          <p:cNvPr id="425" name="PlaceHolder 6"/>
          <p:cNvSpPr>
            <a:spLocks noGrp="1"/>
          </p:cNvSpPr>
          <p:nvPr>
            <p:ph/>
          </p:nvPr>
        </p:nvSpPr>
        <p:spPr>
          <a:xfrm>
            <a:off x="6057000" y="3612960"/>
            <a:ext cx="2712600" cy="1476720"/>
          </a:xfrm>
          <a:prstGeom prst="rect">
            <a:avLst/>
          </a:prstGeom>
          <a:noFill/>
          <a:ln w="0">
            <a:noFill/>
          </a:ln>
        </p:spPr>
        <p:txBody>
          <a:bodyPr lIns="0" rIns="0" tIns="0" bIns="0" anchor="t">
            <a:normAutofit/>
          </a:bodyPr>
          <a:p>
            <a:pPr>
              <a:lnSpc>
                <a:spcPts val="2200"/>
              </a:lnSpc>
              <a:buNone/>
            </a:pPr>
            <a:r>
              <a:rPr b="0" lang="fr-BE" sz="4400" spc="-1" strike="noStrike">
                <a:solidFill>
                  <a:srgbClr val="b71c1c"/>
                </a:solidFill>
                <a:latin typeface="Arial"/>
              </a:rPr>
              <a:t>9h–17h</a:t>
            </a:r>
            <a:endParaRPr b="0" lang="fr-BE" sz="4400" spc="-1" strike="noStrike">
              <a:solidFill>
                <a:srgbClr val="808080"/>
              </a:solidFill>
              <a:latin typeface="Arial"/>
            </a:endParaRPr>
          </a:p>
          <a:p>
            <a:pPr>
              <a:lnSpc>
                <a:spcPts val="2200"/>
              </a:lnSpc>
              <a:buNone/>
            </a:pPr>
            <a:r>
              <a:rPr b="0" lang="fr-BE" sz="1600" spc="-1" strike="noStrike">
                <a:solidFill>
                  <a:srgbClr val="808080"/>
                </a:solidFill>
                <a:latin typeface="Arial"/>
              </a:rPr>
              <a:t>Heures d’ouvertures</a:t>
            </a:r>
            <a:endParaRPr b="0" lang="fr-BE" sz="1600" spc="-1" strike="noStrike">
              <a:solidFill>
                <a:srgbClr val="808080"/>
              </a:solidFill>
              <a:latin typeface="Arial"/>
            </a:endParaRPr>
          </a:p>
        </p:txBody>
      </p:sp>
      <p:pic>
        <p:nvPicPr>
          <p:cNvPr id="426" name="" descr=""/>
          <p:cNvPicPr/>
          <p:nvPr/>
        </p:nvPicPr>
        <p:blipFill>
          <a:blip r:embed="rId1"/>
          <a:stretch/>
        </p:blipFill>
        <p:spPr>
          <a:xfrm>
            <a:off x="7471440" y="360360"/>
            <a:ext cx="1348560" cy="884520"/>
          </a:xfrm>
          <a:prstGeom prst="rect">
            <a:avLst/>
          </a:prstGeom>
          <a:ln w="0">
            <a:noFill/>
          </a:ln>
        </p:spPr>
      </p:pic>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006d8b"/>
        </a:solidFill>
      </p:bgPr>
    </p:bg>
    <p:spTree>
      <p:nvGrpSpPr>
        <p:cNvPr id="1" name=""/>
        <p:cNvGrpSpPr/>
        <p:nvPr/>
      </p:nvGrpSpPr>
      <p:grpSpPr>
        <a:xfrm>
          <a:off x="0" y="0"/>
          <a:ext cx="0" cy="0"/>
          <a:chOff x="0" y="0"/>
          <a:chExt cx="0" cy="0"/>
        </a:xfrm>
      </p:grpSpPr>
      <p:pic>
        <p:nvPicPr>
          <p:cNvPr id="427" name="Picture 3" descr=""/>
          <p:cNvPicPr/>
          <p:nvPr/>
        </p:nvPicPr>
        <p:blipFill>
          <a:blip r:embed="rId1">
            <a:alphaModFix amt="14000"/>
          </a:blip>
          <a:stretch/>
        </p:blipFill>
        <p:spPr>
          <a:xfrm rot="19331400">
            <a:off x="4483080" y="-1061640"/>
            <a:ext cx="7474320" cy="7997760"/>
          </a:xfrm>
          <a:prstGeom prst="rect">
            <a:avLst/>
          </a:prstGeom>
          <a:ln w="0">
            <a:noFill/>
          </a:ln>
        </p:spPr>
      </p:pic>
      <p:pic>
        <p:nvPicPr>
          <p:cNvPr id="428" name="Picture 4" descr=""/>
          <p:cNvPicPr/>
          <p:nvPr/>
        </p:nvPicPr>
        <p:blipFill>
          <a:blip r:embed="rId2">
            <a:alphaModFix amt="14000"/>
          </a:blip>
          <a:stretch/>
        </p:blipFill>
        <p:spPr>
          <a:xfrm rot="19331400">
            <a:off x="5753160" y="-1410840"/>
            <a:ext cx="7474320" cy="7997760"/>
          </a:xfrm>
          <a:prstGeom prst="rect">
            <a:avLst/>
          </a:prstGeom>
          <a:ln w="0">
            <a:noFill/>
          </a:ln>
        </p:spPr>
      </p:pic>
      <p:sp>
        <p:nvSpPr>
          <p:cNvPr id="429" name="Espace réservé du texte 3"/>
          <p:cNvSpPr/>
          <p:nvPr/>
        </p:nvSpPr>
        <p:spPr>
          <a:xfrm>
            <a:off x="279720" y="2380680"/>
            <a:ext cx="5256360" cy="381960"/>
          </a:xfrm>
          <a:prstGeom prst="rect">
            <a:avLst/>
          </a:prstGeom>
          <a:noFill/>
          <a:ln w="0">
            <a:noFill/>
          </a:ln>
        </p:spPr>
        <p:style>
          <a:lnRef idx="0"/>
          <a:fillRef idx="0"/>
          <a:effectRef idx="0"/>
          <a:fontRef idx="minor"/>
        </p:style>
        <p:txBody>
          <a:bodyPr lIns="90000" rIns="90000" tIns="45000" bIns="45000" anchor="t">
            <a:noAutofit/>
          </a:bodyPr>
          <a:p>
            <a:pPr>
              <a:lnSpc>
                <a:spcPct val="90000"/>
              </a:lnSpc>
              <a:spcBef>
                <a:spcPts val="1001"/>
              </a:spcBef>
              <a:buNone/>
              <a:tabLst>
                <a:tab algn="l" pos="0"/>
              </a:tabLst>
            </a:pPr>
            <a:r>
              <a:rPr b="1" lang="fr-BE" sz="1800" spc="-1" strike="noStrike" cap="all">
                <a:solidFill>
                  <a:srgbClr val="ffffff"/>
                </a:solidFill>
                <a:latin typeface="Arial"/>
              </a:rPr>
              <a:t>2.Les inégalités numériques ou fracture numérique </a:t>
            </a:r>
            <a:endParaRPr b="0" lang="fr-BE" sz="1800" spc="-1" strike="noStrike">
              <a:latin typeface="Arial"/>
            </a:endParaRPr>
          </a:p>
        </p:txBody>
      </p:sp>
      <p:sp>
        <p:nvSpPr>
          <p:cNvPr id="430" name="Rectangle 1"/>
          <p:cNvSpPr/>
          <p:nvPr/>
        </p:nvSpPr>
        <p:spPr>
          <a:xfrm>
            <a:off x="3317760" y="4203720"/>
            <a:ext cx="5825880" cy="939600"/>
          </a:xfrm>
          <a:prstGeom prst="rect">
            <a:avLst/>
          </a:prstGeom>
          <a:solidFill>
            <a:srgbClr val="006d8b"/>
          </a:solidFill>
          <a:ln>
            <a:noFill/>
          </a:ln>
        </p:spPr>
        <p:style>
          <a:lnRef idx="2">
            <a:schemeClr val="accent1">
              <a:shade val="50000"/>
            </a:schemeClr>
          </a:lnRef>
          <a:fillRef idx="1">
            <a:schemeClr val="accent1"/>
          </a:fillRef>
          <a:effectRef idx="0">
            <a:schemeClr val="accent1"/>
          </a:effectRef>
          <a:fontRef idx="minor"/>
        </p:style>
      </p:sp>
      <p:pic>
        <p:nvPicPr>
          <p:cNvPr id="431" name="Picture 4" descr="Fracture numérique : un déploiement technologique à accélérer sur le  territoire français ? — Cercle Orion"/>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p:blipFill>
        <p:spPr>
          <a:xfrm>
            <a:off x="4320000" y="720000"/>
            <a:ext cx="4321440" cy="3631680"/>
          </a:xfrm>
          <a:prstGeom prst="rect">
            <a:avLst/>
          </a:prstGeom>
          <a:ln w="0">
            <a:noFill/>
          </a:ln>
        </p:spPr>
      </p:pic>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432" name="Rectangle : coins arrondis 6"/>
          <p:cNvSpPr/>
          <p:nvPr/>
        </p:nvSpPr>
        <p:spPr>
          <a:xfrm>
            <a:off x="545040" y="1642320"/>
            <a:ext cx="8050680" cy="1858320"/>
          </a:xfrm>
          <a:prstGeom prst="roundRect">
            <a:avLst>
              <a:gd name="adj" fmla="val 16667"/>
            </a:avLst>
          </a:prstGeom>
          <a:solidFill>
            <a:schemeClr val="bg1">
              <a:alpha val="83000"/>
            </a:schemeClr>
          </a:solidFill>
          <a:ln>
            <a:solidFill>
              <a:srgbClr val="ffc000"/>
            </a:solidFill>
            <a:prstDash val="lgDashDot"/>
            <a:round/>
          </a:ln>
        </p:spPr>
        <p:style>
          <a:lnRef idx="2">
            <a:schemeClr val="accent1">
              <a:shade val="50000"/>
            </a:schemeClr>
          </a:lnRef>
          <a:fillRef idx="1">
            <a:schemeClr val="accent1"/>
          </a:fillRef>
          <a:effectRef idx="0">
            <a:schemeClr val="accent1"/>
          </a:effectRef>
          <a:fontRef idx="minor"/>
        </p:style>
        <p:txBody>
          <a:bodyPr lIns="90000" rIns="90000" tIns="45000" bIns="45000" anchor="ctr">
            <a:noAutofit/>
          </a:bodyPr>
          <a:p>
            <a:pPr marL="182880" indent="-182880">
              <a:lnSpc>
                <a:spcPct val="100000"/>
              </a:lnSpc>
              <a:buNone/>
              <a:tabLst>
                <a:tab algn="l" pos="0"/>
              </a:tabLst>
            </a:pPr>
            <a:r>
              <a:rPr b="0" lang="fr-BE" sz="1800" spc="-1" strike="noStrike">
                <a:solidFill>
                  <a:srgbClr val="ffffff"/>
                </a:solidFill>
                <a:latin typeface="Mija"/>
                <a:ea typeface="Arial"/>
              </a:rPr>
              <a:t>La numérisation tend à augmenter les écarts entre les groupes sociaux</a:t>
            </a:r>
            <a:endParaRPr b="0" lang="fr-BE" sz="1800" spc="-1" strike="noStrike">
              <a:latin typeface="Arial"/>
            </a:endParaRPr>
          </a:p>
          <a:p>
            <a:pPr>
              <a:lnSpc>
                <a:spcPct val="90000"/>
              </a:lnSpc>
              <a:spcBef>
                <a:spcPts val="1001"/>
              </a:spcBef>
              <a:buNone/>
              <a:tabLst>
                <a:tab algn="l" pos="0"/>
              </a:tabLst>
            </a:pPr>
            <a:r>
              <a:rPr b="0" lang="fr-BE" sz="1600" spc="-1" strike="noStrike">
                <a:solidFill>
                  <a:srgbClr val="949499"/>
                </a:solidFill>
                <a:latin typeface="Calibri"/>
                <a:ea typeface="Arial"/>
              </a:rPr>
              <a:t>Plusieurs facteurs expliquent la fracture numérique : l’âge, le gendre, le niveau d’étude, le niveau social, la situation professionnelle, ...</a:t>
            </a:r>
            <a:endParaRPr b="0" lang="fr-BE" sz="1600" spc="-1" strike="noStrike">
              <a:latin typeface="Arial"/>
            </a:endParaRPr>
          </a:p>
          <a:p>
            <a:pPr>
              <a:lnSpc>
                <a:spcPct val="90000"/>
              </a:lnSpc>
              <a:spcBef>
                <a:spcPts val="1001"/>
              </a:spcBef>
              <a:buNone/>
              <a:tabLst>
                <a:tab algn="l" pos="0"/>
              </a:tabLst>
            </a:pPr>
            <a:r>
              <a:rPr b="0" lang="fr-BE" sz="1600" spc="-1" strike="noStrike">
                <a:solidFill>
                  <a:srgbClr val="949499"/>
                </a:solidFill>
                <a:latin typeface="Calibri"/>
                <a:ea typeface="Arial"/>
              </a:rPr>
              <a:t>Les inégalités numériques et sociales sont liées</a:t>
            </a:r>
            <a:endParaRPr b="0" lang="fr-BE" sz="1600" spc="-1" strike="noStrike">
              <a:latin typeface="Arial"/>
            </a:endParaRPr>
          </a:p>
          <a:p>
            <a:pPr>
              <a:lnSpc>
                <a:spcPct val="90000"/>
              </a:lnSpc>
              <a:spcBef>
                <a:spcPts val="1001"/>
              </a:spcBef>
              <a:buNone/>
              <a:tabLst>
                <a:tab algn="l" pos="0"/>
              </a:tabLst>
            </a:pPr>
            <a:r>
              <a:rPr b="0" lang="fr-BE" sz="1600" spc="-1" strike="noStrike">
                <a:solidFill>
                  <a:srgbClr val="949499"/>
                </a:solidFill>
                <a:latin typeface="Calibri"/>
                <a:ea typeface="Arial"/>
              </a:rPr>
              <a:t>La numérisation tend à augmenter les écarts entre les groupes sociaux</a:t>
            </a:r>
            <a:endParaRPr b="0" lang="fr-BE" sz="1600" spc="-1" strike="noStrike">
              <a:latin typeface="Arial"/>
            </a:endParaRPr>
          </a:p>
          <a:p>
            <a:pPr algn="ctr">
              <a:lnSpc>
                <a:spcPct val="90000"/>
              </a:lnSpc>
              <a:spcBef>
                <a:spcPts val="1001"/>
              </a:spcBef>
              <a:buNone/>
              <a:tabLst>
                <a:tab algn="l" pos="0"/>
              </a:tabLst>
            </a:pPr>
            <a:endParaRPr b="0" lang="fr-BE" sz="1600" spc="-1" strike="noStrike">
              <a:latin typeface="Arial"/>
            </a:endParaRPr>
          </a:p>
        </p:txBody>
      </p:sp>
      <p:sp>
        <p:nvSpPr>
          <p:cNvPr id="433" name="Titre 3"/>
          <p:cNvSpPr/>
          <p:nvPr/>
        </p:nvSpPr>
        <p:spPr>
          <a:xfrm>
            <a:off x="547920" y="712440"/>
            <a:ext cx="5760360" cy="58320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tabLst>
                <a:tab algn="l" pos="0"/>
              </a:tabLst>
            </a:pPr>
            <a:r>
              <a:rPr b="0" lang="fr-FR" sz="1800" spc="-1" strike="noStrike">
                <a:solidFill>
                  <a:srgbClr val="949499"/>
                </a:solidFill>
                <a:latin typeface="Calibri"/>
                <a:ea typeface="Mercury Medium"/>
              </a:rPr>
              <a:t>Introduction </a:t>
            </a:r>
            <a:endParaRPr b="0" lang="fr-BE" sz="1800" spc="-1" strike="noStrike">
              <a:latin typeface="Arial"/>
            </a:endParaRPr>
          </a:p>
        </p:txBody>
      </p:sp>
      <p:sp>
        <p:nvSpPr>
          <p:cNvPr id="434" name="Titre 3"/>
          <p:cNvSpPr/>
          <p:nvPr/>
        </p:nvSpPr>
        <p:spPr>
          <a:xfrm>
            <a:off x="547920" y="301320"/>
            <a:ext cx="5760360" cy="583200"/>
          </a:xfrm>
          <a:prstGeom prst="rect">
            <a:avLst/>
          </a:prstGeom>
          <a:noFill/>
          <a:ln w="0">
            <a:noFill/>
          </a:ln>
        </p:spPr>
        <p:style>
          <a:lnRef idx="0"/>
          <a:fillRef idx="0"/>
          <a:effectRef idx="0"/>
          <a:fontRef idx="minor"/>
        </p:style>
        <p:txBody>
          <a:bodyPr lIns="90000" rIns="90000" tIns="45000" bIns="45000" anchor="t">
            <a:noAutofit/>
          </a:bodyPr>
          <a:p>
            <a:pPr>
              <a:lnSpc>
                <a:spcPct val="90000"/>
              </a:lnSpc>
              <a:buNone/>
              <a:tabLst>
                <a:tab algn="l" pos="0"/>
              </a:tabLst>
            </a:pPr>
            <a:r>
              <a:rPr b="0" lang="fr-FR" sz="2400" spc="-1" strike="noStrike">
                <a:solidFill>
                  <a:srgbClr val="006d8b"/>
                </a:solidFill>
                <a:latin typeface="Mercury Medium"/>
                <a:ea typeface="Mercury Medium"/>
              </a:rPr>
              <a:t>La fracture numérique </a:t>
            </a:r>
            <a:endParaRPr b="0" lang="fr-BE" sz="2400" spc="-1" strike="noStrike">
              <a:latin typeface="Arial"/>
            </a:endParaRPr>
          </a:p>
        </p:txBody>
      </p:sp>
      <p:sp>
        <p:nvSpPr>
          <p:cNvPr id="435" name="Flèche : droite 1"/>
          <p:cNvSpPr/>
          <p:nvPr/>
        </p:nvSpPr>
        <p:spPr>
          <a:xfrm>
            <a:off x="1108800" y="4222440"/>
            <a:ext cx="799920" cy="514080"/>
          </a:xfrm>
          <a:prstGeom prst="rightArrow">
            <a:avLst>
              <a:gd name="adj1" fmla="val 50000"/>
              <a:gd name="adj2" fmla="val 50000"/>
            </a:avLst>
          </a:prstGeom>
          <a:solidFill>
            <a:srgbClr val="ffffff"/>
          </a:solidFill>
          <a:ln w="25400">
            <a:solidFill>
              <a:srgbClr val="fcc031"/>
            </a:solidFill>
            <a:round/>
          </a:ln>
          <a:effectLst>
            <a:outerShdw blurRad="38160" dir="5400000" dist="23040" rotWithShape="0">
              <a:srgbClr val="000000">
                <a:alpha val="35000"/>
              </a:srgbClr>
            </a:outerShdw>
          </a:effectLst>
        </p:spPr>
        <p:style>
          <a:lnRef idx="0"/>
          <a:fillRef idx="0"/>
          <a:effectRef idx="0"/>
          <a:fontRef idx="minor"/>
        </p:style>
      </p:sp>
      <p:sp>
        <p:nvSpPr>
          <p:cNvPr id="436" name="ZoneTexte 9"/>
          <p:cNvSpPr/>
          <p:nvPr/>
        </p:nvSpPr>
        <p:spPr>
          <a:xfrm>
            <a:off x="2068920" y="4222440"/>
            <a:ext cx="3165840" cy="780840"/>
          </a:xfrm>
          <a:prstGeom prst="rect">
            <a:avLst/>
          </a:prstGeom>
          <a:noFill/>
          <a:ln w="12700">
            <a:noFill/>
          </a:ln>
        </p:spPr>
        <p:style>
          <a:lnRef idx="0"/>
          <a:fillRef idx="0"/>
          <a:effectRef idx="0"/>
          <a:fontRef idx="minor"/>
        </p:style>
        <p:txBody>
          <a:bodyPr lIns="45720" rIns="45720" anchor="t">
            <a:spAutoFit/>
          </a:bodyPr>
          <a:p>
            <a:pPr>
              <a:lnSpc>
                <a:spcPct val="81000"/>
              </a:lnSpc>
              <a:spcBef>
                <a:spcPts val="799"/>
              </a:spcBef>
              <a:buNone/>
              <a:tabLst>
                <a:tab algn="l" pos="0"/>
              </a:tabLst>
            </a:pPr>
            <a:r>
              <a:rPr b="0" lang="fr-FR" sz="1400" spc="-1" strike="noStrike">
                <a:solidFill>
                  <a:srgbClr val="006d8b"/>
                </a:solidFill>
                <a:latin typeface="Mercury Medium"/>
                <a:ea typeface="Mercury Medium"/>
              </a:rPr>
              <a:t>Conséquence du COVID19 :  le numérique devient incontournable et l’impact sur les population en fracture évolue…. </a:t>
            </a:r>
            <a:endParaRPr b="0" lang="fr-BE" sz="1400" spc="-1" strike="noStrike">
              <a:latin typeface="Arial"/>
            </a:endParaRPr>
          </a:p>
        </p:txBody>
      </p:sp>
    </p:spTree>
  </p:cSld>
  <mc:AlternateContent>
    <mc:Choice Requires="p14">
      <p:transition spd="slow" p14:dur="2000"/>
    </mc:Choice>
    <mc:Fallback>
      <p:transition spd="slow"/>
    </mc:Fallback>
  </mc:AlternateContent>
  <p:timing>
    <p:tnLst>
      <p:par>
        <p:cTn id="1" dur="indefinite" restart="never" nodeType="tmRoot">
          <p:childTnLst>
            <p:seq>
              <p:cTn id="2" dur="indefinite" nodeType="mainSeq">
                <p:childTnLst>
                  <p:par>
                    <p:cTn id="3" fill="hold">
                      <p:stCondLst>
                        <p:cond delay="indefinite"/>
                      </p:stCondLst>
                      <p:childTnLst>
                        <p:par>
                          <p:cTn id="4" fill="hold">
                            <p:stCondLst>
                              <p:cond delay="0"/>
                            </p:stCondLst>
                            <p:childTnLst>
                              <p:par>
                                <p:cTn id="5" nodeType="clickEffect" fill="hold" presetClass="entr" presetID="1">
                                  <p:stCondLst>
                                    <p:cond delay="0"/>
                                  </p:stCondLst>
                                  <p:childTnLst>
                                    <p:set>
                                      <p:cBhvr>
                                        <p:cTn id="6" dur="1" fill="hold">
                                          <p:stCondLst>
                                            <p:cond delay="0"/>
                                          </p:stCondLst>
                                        </p:cTn>
                                        <p:tgtEl>
                                          <p:spTgt spid="43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nodeType="clickEffect" fill="hold" presetClass="entr" presetID="2" presetSubtype="4">
                                  <p:stCondLst>
                                    <p:cond delay="0"/>
                                  </p:stCondLst>
                                  <p:childTnLst>
                                    <p:set>
                                      <p:cBhvr>
                                        <p:cTn id="10" dur="1" fill="hold">
                                          <p:stCondLst>
                                            <p:cond delay="0"/>
                                          </p:stCondLst>
                                        </p:cTn>
                                        <p:tgtEl>
                                          <p:spTgt spid="432">
                                            <p:txEl>
                                              <p:pRg st="0" end="0"/>
                                            </p:txEl>
                                          </p:spTgt>
                                        </p:tgtEl>
                                        <p:attrNameLst>
                                          <p:attrName>style.visibility</p:attrName>
                                        </p:attrNameLst>
                                      </p:cBhvr>
                                      <p:to>
                                        <p:strVal val="visible"/>
                                      </p:to>
                                    </p:set>
                                    <p:anim calcmode="lin" valueType="num">
                                      <p:cBhvr additive="repl">
                                        <p:cTn id="11" dur="500" fill="hold"/>
                                        <p:tgtEl>
                                          <p:spTgt spid="432">
                                            <p:txEl>
                                              <p:pRg st="0" end="0"/>
                                            </p:txEl>
                                          </p:spTgt>
                                        </p:tgtEl>
                                        <p:attrNameLst>
                                          <p:attrName>ppt_x</p:attrName>
                                        </p:attrNameLst>
                                      </p:cBhvr>
                                      <p:tavLst>
                                        <p:tav tm="0">
                                          <p:val>
                                            <p:strVal val="#ppt_x"/>
                                          </p:val>
                                        </p:tav>
                                        <p:tav tm="100000">
                                          <p:val>
                                            <p:strVal val="#ppt_x"/>
                                          </p:val>
                                        </p:tav>
                                      </p:tavLst>
                                    </p:anim>
                                    <p:anim calcmode="lin" valueType="num">
                                      <p:cBhvr additive="repl">
                                        <p:cTn id="12" dur="500" fill="hold"/>
                                        <p:tgtEl>
                                          <p:spTgt spid="43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nodeType="clickEffect" fill="hold" presetClass="entr" presetID="2" presetSubtype="4">
                                  <p:stCondLst>
                                    <p:cond delay="0"/>
                                  </p:stCondLst>
                                  <p:childTnLst>
                                    <p:set>
                                      <p:cBhvr>
                                        <p:cTn id="16" dur="1" fill="hold">
                                          <p:stCondLst>
                                            <p:cond delay="0"/>
                                          </p:stCondLst>
                                        </p:cTn>
                                        <p:tgtEl>
                                          <p:spTgt spid="432">
                                            <p:txEl>
                                              <p:pRg st="1" end="1"/>
                                            </p:txEl>
                                          </p:spTgt>
                                        </p:tgtEl>
                                        <p:attrNameLst>
                                          <p:attrName>style.visibility</p:attrName>
                                        </p:attrNameLst>
                                      </p:cBhvr>
                                      <p:to>
                                        <p:strVal val="visible"/>
                                      </p:to>
                                    </p:set>
                                    <p:anim calcmode="lin" valueType="num">
                                      <p:cBhvr additive="repl">
                                        <p:cTn id="17" dur="500" fill="hold"/>
                                        <p:tgtEl>
                                          <p:spTgt spid="432">
                                            <p:txEl>
                                              <p:pRg st="1" end="1"/>
                                            </p:txEl>
                                          </p:spTgt>
                                        </p:tgtEl>
                                        <p:attrNameLst>
                                          <p:attrName>ppt_x</p:attrName>
                                        </p:attrNameLst>
                                      </p:cBhvr>
                                      <p:tavLst>
                                        <p:tav tm="0">
                                          <p:val>
                                            <p:strVal val="#ppt_x"/>
                                          </p:val>
                                        </p:tav>
                                        <p:tav tm="100000">
                                          <p:val>
                                            <p:strVal val="#ppt_x"/>
                                          </p:val>
                                        </p:tav>
                                      </p:tavLst>
                                    </p:anim>
                                    <p:anim calcmode="lin" valueType="num">
                                      <p:cBhvr additive="repl">
                                        <p:cTn id="18" dur="500" fill="hold"/>
                                        <p:tgtEl>
                                          <p:spTgt spid="432">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nodeType="clickEffect" fill="hold" presetClass="entr" presetID="2" presetSubtype="4">
                                  <p:stCondLst>
                                    <p:cond delay="0"/>
                                  </p:stCondLst>
                                  <p:childTnLst>
                                    <p:set>
                                      <p:cBhvr>
                                        <p:cTn id="22" dur="1" fill="hold">
                                          <p:stCondLst>
                                            <p:cond delay="0"/>
                                          </p:stCondLst>
                                        </p:cTn>
                                        <p:tgtEl>
                                          <p:spTgt spid="432">
                                            <p:txEl>
                                              <p:pRg st="2" end="2"/>
                                            </p:txEl>
                                          </p:spTgt>
                                        </p:tgtEl>
                                        <p:attrNameLst>
                                          <p:attrName>style.visibility</p:attrName>
                                        </p:attrNameLst>
                                      </p:cBhvr>
                                      <p:to>
                                        <p:strVal val="visible"/>
                                      </p:to>
                                    </p:set>
                                    <p:anim calcmode="lin" valueType="num">
                                      <p:cBhvr additive="repl">
                                        <p:cTn id="23" dur="500" fill="hold"/>
                                        <p:tgtEl>
                                          <p:spTgt spid="432">
                                            <p:txEl>
                                              <p:pRg st="2" end="2"/>
                                            </p:txEl>
                                          </p:spTgt>
                                        </p:tgtEl>
                                        <p:attrNameLst>
                                          <p:attrName>ppt_x</p:attrName>
                                        </p:attrNameLst>
                                      </p:cBhvr>
                                      <p:tavLst>
                                        <p:tav tm="0">
                                          <p:val>
                                            <p:strVal val="#ppt_x"/>
                                          </p:val>
                                        </p:tav>
                                        <p:tav tm="100000">
                                          <p:val>
                                            <p:strVal val="#ppt_x"/>
                                          </p:val>
                                        </p:tav>
                                      </p:tavLst>
                                    </p:anim>
                                    <p:anim calcmode="lin" valueType="num">
                                      <p:cBhvr additive="repl">
                                        <p:cTn id="24" dur="500" fill="hold"/>
                                        <p:tgtEl>
                                          <p:spTgt spid="43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nodeType="clickEffect" fill="hold" presetClass="entr" presetID="2" presetSubtype="4">
                                  <p:stCondLst>
                                    <p:cond delay="0"/>
                                  </p:stCondLst>
                                  <p:childTnLst>
                                    <p:set>
                                      <p:cBhvr>
                                        <p:cTn id="28" dur="1" fill="hold">
                                          <p:stCondLst>
                                            <p:cond delay="0"/>
                                          </p:stCondLst>
                                        </p:cTn>
                                        <p:tgtEl>
                                          <p:spTgt spid="432">
                                            <p:txEl>
                                              <p:pRg st="3" end="3"/>
                                            </p:txEl>
                                          </p:spTgt>
                                        </p:tgtEl>
                                        <p:attrNameLst>
                                          <p:attrName>style.visibility</p:attrName>
                                        </p:attrNameLst>
                                      </p:cBhvr>
                                      <p:to>
                                        <p:strVal val="visible"/>
                                      </p:to>
                                    </p:set>
                                    <p:anim calcmode="lin" valueType="num">
                                      <p:cBhvr additive="repl">
                                        <p:cTn id="29" dur="500" fill="hold"/>
                                        <p:tgtEl>
                                          <p:spTgt spid="432">
                                            <p:txEl>
                                              <p:pRg st="3" end="3"/>
                                            </p:txEl>
                                          </p:spTgt>
                                        </p:tgtEl>
                                        <p:attrNameLst>
                                          <p:attrName>ppt_x</p:attrName>
                                        </p:attrNameLst>
                                      </p:cBhvr>
                                      <p:tavLst>
                                        <p:tav tm="0">
                                          <p:val>
                                            <p:strVal val="#ppt_x"/>
                                          </p:val>
                                        </p:tav>
                                        <p:tav tm="100000">
                                          <p:val>
                                            <p:strVal val="#ppt_x"/>
                                          </p:val>
                                        </p:tav>
                                      </p:tavLst>
                                    </p:anim>
                                    <p:anim calcmode="lin" valueType="num">
                                      <p:cBhvr additive="repl">
                                        <p:cTn id="30" dur="500" fill="hold"/>
                                        <p:tgtEl>
                                          <p:spTgt spid="43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nodeType="clickEffect" fill="hold" presetClass="entr" presetID="1">
                                  <p:stCondLst>
                                    <p:cond delay="0"/>
                                  </p:stCondLst>
                                  <p:childTnLst>
                                    <p:set>
                                      <p:cBhvr>
                                        <p:cTn id="34" dur="1" fill="hold">
                                          <p:stCondLst>
                                            <p:cond delay="0"/>
                                          </p:stCondLst>
                                        </p:cTn>
                                        <p:tgtEl>
                                          <p:spTgt spid="435"/>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nodeType="clickEffect" fill="hold" presetClass="entr" presetID="1">
                                  <p:stCondLst>
                                    <p:cond delay="0"/>
                                  </p:stCondLst>
                                  <p:childTnLst>
                                    <p:set>
                                      <p:cBhvr>
                                        <p:cTn id="38"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Relationships xmlns="http://schemas.openxmlformats.org/package/2006/relationships"><Relationship Id="rId1" Type="http://schemas.openxmlformats.org/officeDocument/2006/relationships/customXmlProps" Target="itemProps1.xml"/>
</Relationships>
</file>

<file path=customXml/_rels/item2.xml.rels><?xml version="1.0" encoding="UTF-8"?>
<Relationships xmlns="http://schemas.openxmlformats.org/package/2006/relationships"><Relationship Id="rId1" Type="http://schemas.openxmlformats.org/officeDocument/2006/relationships/customXmlProps" Target="itemProps2.xml"/>
</Relationships>
</file>

<file path=customXml/_rels/item3.xml.rels><?xml version="1.0" encoding="UTF-8"?>
<Relationships xmlns="http://schemas.openxmlformats.org/package/2006/relationships"><Relationship Id="rId1" Type="http://schemas.openxmlformats.org/officeDocument/2006/relationships/customXmlProps" Target="itemProps3.xml"/>
</Relationships>
</file>

<file path=customXml/item1.xml><?xml version="1.0" encoding="utf-8"?>
<p:properties xmlns:p="http://schemas.microsoft.com/office/2006/metadata/properties" xmlns:xsi="http://www.w3.org/2001/XMLSchema-instance" xmlns:pc="http://schemas.microsoft.com/office/infopath/2007/PartnerControls">
  <documentManagement>
    <TaxCatchAll xmlns="12cb0234-c0b0-4c53-84af-973ef88e2a02" xsi:nil="true"/>
    <lcf76f155ced4ddcb4097134ff3c332f xmlns="f381b201-0269-463d-a4cb-e1109ddfa1b5">
      <Terms xmlns="http://schemas.microsoft.com/office/infopath/2007/PartnerControls"/>
    </lcf76f155ced4ddcb4097134ff3c332f>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0704E8D12E274E49B3FDB1FE2088813B" ma:contentTypeVersion="16" ma:contentTypeDescription="Crée un document." ma:contentTypeScope="" ma:versionID="34f4f84dd52ba8533c5370b2509b2dee">
  <xsd:schema xmlns:xsd="http://www.w3.org/2001/XMLSchema" xmlns:xs="http://www.w3.org/2001/XMLSchema" xmlns:p="http://schemas.microsoft.com/office/2006/metadata/properties" xmlns:ns2="f381b201-0269-463d-a4cb-e1109ddfa1b5" xmlns:ns3="c5d9ae70-a341-49c0-b365-56e4f69dbdd2" xmlns:ns4="12cb0234-c0b0-4c53-84af-973ef88e2a02" targetNamespace="http://schemas.microsoft.com/office/2006/metadata/properties" ma:root="true" ma:fieldsID="e62674a1dea185b7811cce2b9c120cd5" ns2:_="" ns3:_="" ns4:_="">
    <xsd:import namespace="f381b201-0269-463d-a4cb-e1109ddfa1b5"/>
    <xsd:import namespace="c5d9ae70-a341-49c0-b365-56e4f69dbdd2"/>
    <xsd:import namespace="12cb0234-c0b0-4c53-84af-973ef88e2a0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MediaServiceLocation" minOccurs="0"/>
                <xsd:element ref="ns3:SharedWithUsers" minOccurs="0"/>
                <xsd:element ref="ns3:SharedWithDetail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381b201-0269-463d-a4cb-e1109ddfa1b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57b2d657-d973-4862-aa1b-1284b69771fd"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c5d9ae70-a341-49c0-b365-56e4f69dbdd2" elementFormDefault="qualified">
    <xsd:import namespace="http://schemas.microsoft.com/office/2006/documentManagement/types"/>
    <xsd:import namespace="http://schemas.microsoft.com/office/infopath/2007/PartnerControls"/>
    <xsd:element name="SharedWithUsers" ma:index="18" nillable="true" ma:displayName="Partagé avec"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Partagé avec dé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12cb0234-c0b0-4c53-84af-973ef88e2a02"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60f5a506-1cb2-4dd0-8adc-98cf14a8f893}" ma:internalName="TaxCatchAll" ma:showField="CatchAllData" ma:web="c5d9ae70-a341-49c0-b365-56e4f69dbdd2">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26696EB-B7C1-4882-B6D8-68A0BE400155}">
  <ds:schemaRefs>
    <ds:schemaRef ds:uri="http://schemas.microsoft.com/office/2006/metadata/properties"/>
    <ds:schemaRef ds:uri="http://schemas.microsoft.com/office/infopath/2007/PartnerControls"/>
    <ds:schemaRef ds:uri="12cb0234-c0b0-4c53-84af-973ef88e2a02"/>
    <ds:schemaRef ds:uri="f381b201-0269-463d-a4cb-e1109ddfa1b5"/>
  </ds:schemaRefs>
</ds:datastoreItem>
</file>

<file path=customXml/itemProps2.xml><?xml version="1.0" encoding="utf-8"?>
<ds:datastoreItem xmlns:ds="http://schemas.openxmlformats.org/officeDocument/2006/customXml" ds:itemID="{853CF2E2-CC38-449E-ABCC-8C32E7877BE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381b201-0269-463d-a4cb-e1109ddfa1b5"/>
    <ds:schemaRef ds:uri="c5d9ae70-a341-49c0-b365-56e4f69dbdd2"/>
    <ds:schemaRef ds:uri="12cb0234-c0b0-4c53-84af-973ef88e2a02"/>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2B29DEF-9836-4802-AEAC-52F2F014A01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16293</TotalTime>
  <Application>LibreOffice/7.3.7.2$Linux_X86_64 LibreOffice_project/30$Build-2</Application>
  <AppVersion>15.0000</AppVersion>
  <Words>3481</Words>
  <Paragraphs>481</Paragraphs>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EL OULANI, Siham</dc:creator>
  <dc:description/>
  <dc:language>fr-BE</dc:language>
  <cp:lastModifiedBy/>
  <dcterms:modified xsi:type="dcterms:W3CDTF">2023-06-09T14:03:26Z</dcterms:modified>
  <cp:revision>195</cp:revision>
  <dc:subject/>
  <dc:title>Présentation PowerPoint</dc:titl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0x0101000704E8D12E274E49B3FDB1FE2088813B</vt:lpwstr>
  </property>
  <property fmtid="{D5CDD505-2E9C-101B-9397-08002B2CF9AE}" pid="3" name="MMClips">
    <vt:i4>4</vt:i4>
  </property>
  <property fmtid="{D5CDD505-2E9C-101B-9397-08002B2CF9AE}" pid="4" name="MediaServiceImageTags">
    <vt:lpwstr/>
  </property>
  <property fmtid="{D5CDD505-2E9C-101B-9397-08002B2CF9AE}" pid="5" name="Notes">
    <vt:i4>32</vt:i4>
  </property>
  <property fmtid="{D5CDD505-2E9C-101B-9397-08002B2CF9AE}" pid="6" name="PresentationFormat">
    <vt:lpwstr>Affichage à l'écran (16:9)</vt:lpwstr>
  </property>
  <property fmtid="{D5CDD505-2E9C-101B-9397-08002B2CF9AE}" pid="7" name="Slides">
    <vt:i4>48</vt:i4>
  </property>
</Properties>
</file>